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352" r:id="rId7"/>
    <p:sldId id="261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nn Manahan" initials="MAM" lastIdx="1" clrIdx="0">
    <p:extLst>
      <p:ext uri="{19B8F6BF-5375-455C-9EA6-DF929625EA0E}">
        <p15:presenceInfo xmlns:p15="http://schemas.microsoft.com/office/powerpoint/2012/main" userId="7f02873815bab5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0BFA5-BDC7-47B5-85F8-4CA0087E5A9D}" v="689" dt="2021-01-26T06:41:38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-1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Manahan" userId="7f02873815bab54f" providerId="LiveId" clId="{1DC0BFA5-BDC7-47B5-85F8-4CA0087E5A9D}"/>
    <pc:docChg chg="undo redo custSel mod addSld delSld modSld sldOrd">
      <pc:chgData name="Mary Ann Manahan" userId="7f02873815bab54f" providerId="LiveId" clId="{1DC0BFA5-BDC7-47B5-85F8-4CA0087E5A9D}" dt="2021-01-26T13:29:53.358" v="2663" actId="20577"/>
      <pc:docMkLst>
        <pc:docMk/>
      </pc:docMkLst>
      <pc:sldChg chg="addSp modSp mod setBg setClrOvrMap">
        <pc:chgData name="Mary Ann Manahan" userId="7f02873815bab54f" providerId="LiveId" clId="{1DC0BFA5-BDC7-47B5-85F8-4CA0087E5A9D}" dt="2021-01-26T13:27:06.308" v="2661" actId="27636"/>
        <pc:sldMkLst>
          <pc:docMk/>
          <pc:sldMk cId="1590886771" sldId="256"/>
        </pc:sldMkLst>
        <pc:spChg chg="mod">
          <ac:chgData name="Mary Ann Manahan" userId="7f02873815bab54f" providerId="LiveId" clId="{1DC0BFA5-BDC7-47B5-85F8-4CA0087E5A9D}" dt="2021-01-26T02:18:24.240" v="401" actId="113"/>
          <ac:spMkLst>
            <pc:docMk/>
            <pc:sldMk cId="1590886771" sldId="256"/>
            <ac:spMk id="2" creationId="{636D8B0C-63D7-43B4-83E0-60ADB4F343F8}"/>
          </ac:spMkLst>
        </pc:spChg>
        <pc:spChg chg="mod">
          <ac:chgData name="Mary Ann Manahan" userId="7f02873815bab54f" providerId="LiveId" clId="{1DC0BFA5-BDC7-47B5-85F8-4CA0087E5A9D}" dt="2021-01-26T13:27:06.308" v="2661" actId="27636"/>
          <ac:spMkLst>
            <pc:docMk/>
            <pc:sldMk cId="1590886771" sldId="256"/>
            <ac:spMk id="3" creationId="{CC15D081-BB6D-4692-AEC4-98ED5F154608}"/>
          </ac:spMkLst>
        </pc:spChg>
        <pc:spChg chg="add">
          <ac:chgData name="Mary Ann Manahan" userId="7f02873815bab54f" providerId="LiveId" clId="{1DC0BFA5-BDC7-47B5-85F8-4CA0087E5A9D}" dt="2021-01-26T02:17:24.283" v="322" actId="26606"/>
          <ac:spMkLst>
            <pc:docMk/>
            <pc:sldMk cId="1590886771" sldId="256"/>
            <ac:spMk id="9" creationId="{0671A8AE-40A1-4631-A6B8-581AFF065482}"/>
          </ac:spMkLst>
        </pc:spChg>
        <pc:spChg chg="add">
          <ac:chgData name="Mary Ann Manahan" userId="7f02873815bab54f" providerId="LiveId" clId="{1DC0BFA5-BDC7-47B5-85F8-4CA0087E5A9D}" dt="2021-01-26T02:17:24.283" v="322" actId="26606"/>
          <ac:spMkLst>
            <pc:docMk/>
            <pc:sldMk cId="1590886771" sldId="256"/>
            <ac:spMk id="11" creationId="{AB58EF07-17C2-48CF-ABB0-EEF1F17CB8F0}"/>
          </ac:spMkLst>
        </pc:spChg>
        <pc:spChg chg="add">
          <ac:chgData name="Mary Ann Manahan" userId="7f02873815bab54f" providerId="LiveId" clId="{1DC0BFA5-BDC7-47B5-85F8-4CA0087E5A9D}" dt="2021-01-26T02:17:24.283" v="322" actId="26606"/>
          <ac:spMkLst>
            <pc:docMk/>
            <pc:sldMk cId="1590886771" sldId="256"/>
            <ac:spMk id="13" creationId="{AF2F604E-43BE-4DC3-B983-E071523364F8}"/>
          </ac:spMkLst>
        </pc:spChg>
        <pc:spChg chg="add">
          <ac:chgData name="Mary Ann Manahan" userId="7f02873815bab54f" providerId="LiveId" clId="{1DC0BFA5-BDC7-47B5-85F8-4CA0087E5A9D}" dt="2021-01-26T02:17:24.283" v="322" actId="26606"/>
          <ac:spMkLst>
            <pc:docMk/>
            <pc:sldMk cId="1590886771" sldId="256"/>
            <ac:spMk id="15" creationId="{08C9B587-E65E-4B52-B37C-ABEBB6E87928}"/>
          </ac:spMkLst>
        </pc:spChg>
        <pc:picChg chg="add mod">
          <ac:chgData name="Mary Ann Manahan" userId="7f02873815bab54f" providerId="LiveId" clId="{1DC0BFA5-BDC7-47B5-85F8-4CA0087E5A9D}" dt="2021-01-26T02:17:31.184" v="323" actId="27614"/>
          <ac:picMkLst>
            <pc:docMk/>
            <pc:sldMk cId="1590886771" sldId="256"/>
            <ac:picMk id="5" creationId="{A17F4E53-FFDD-493C-91BC-867CEB0B1924}"/>
          </ac:picMkLst>
        </pc:picChg>
      </pc:sldChg>
      <pc:sldChg chg="addSp delSp modSp mod setBg modNotesTx">
        <pc:chgData name="Mary Ann Manahan" userId="7f02873815bab54f" providerId="LiveId" clId="{1DC0BFA5-BDC7-47B5-85F8-4CA0087E5A9D}" dt="2021-01-26T13:29:53.358" v="2663" actId="20577"/>
        <pc:sldMkLst>
          <pc:docMk/>
          <pc:sldMk cId="1205799363" sldId="257"/>
        </pc:sldMkLst>
        <pc:spChg chg="mod">
          <ac:chgData name="Mary Ann Manahan" userId="7f02873815bab54f" providerId="LiveId" clId="{1DC0BFA5-BDC7-47B5-85F8-4CA0087E5A9D}" dt="2021-01-26T02:41:20.439" v="597" actId="26606"/>
          <ac:spMkLst>
            <pc:docMk/>
            <pc:sldMk cId="1205799363" sldId="257"/>
            <ac:spMk id="2" creationId="{37F8F104-3B8E-432E-8996-FE094BFAB9E0}"/>
          </ac:spMkLst>
        </pc:spChg>
        <pc:spChg chg="add del">
          <ac:chgData name="Mary Ann Manahan" userId="7f02873815bab54f" providerId="LiveId" clId="{1DC0BFA5-BDC7-47B5-85F8-4CA0087E5A9D}" dt="2021-01-26T02:41:20.439" v="597" actId="26606"/>
          <ac:spMkLst>
            <pc:docMk/>
            <pc:sldMk cId="1205799363" sldId="257"/>
            <ac:spMk id="9" creationId="{A4AC5506-6312-4701-8D3C-40187889A947}"/>
          </ac:spMkLst>
        </pc:spChg>
        <pc:spChg chg="add">
          <ac:chgData name="Mary Ann Manahan" userId="7f02873815bab54f" providerId="LiveId" clId="{1DC0BFA5-BDC7-47B5-85F8-4CA0087E5A9D}" dt="2021-01-26T02:41:20.439" v="597" actId="26606"/>
          <ac:spMkLst>
            <pc:docMk/>
            <pc:sldMk cId="1205799363" sldId="257"/>
            <ac:spMk id="16" creationId="{7F57BEA8-497D-4AA8-8A18-BDCD696B25FE}"/>
          </ac:spMkLst>
        </pc:spChg>
        <pc:graphicFrameChg chg="add del mod">
          <ac:chgData name="Mary Ann Manahan" userId="7f02873815bab54f" providerId="LiveId" clId="{1DC0BFA5-BDC7-47B5-85F8-4CA0087E5A9D}" dt="2021-01-26T02:54:39.605" v="604" actId="478"/>
          <ac:graphicFrameMkLst>
            <pc:docMk/>
            <pc:sldMk cId="1205799363" sldId="257"/>
            <ac:graphicFrameMk id="4" creationId="{CA4AB262-D07E-41A8-9A36-FBC48DE13D2C}"/>
          </ac:graphicFrameMkLst>
        </pc:graphicFrameChg>
        <pc:graphicFrameChg chg="add mod">
          <ac:chgData name="Mary Ann Manahan" userId="7f02873815bab54f" providerId="LiveId" clId="{1DC0BFA5-BDC7-47B5-85F8-4CA0087E5A9D}" dt="2021-01-26T03:40:37.883" v="2071" actId="14100"/>
          <ac:graphicFrameMkLst>
            <pc:docMk/>
            <pc:sldMk cId="1205799363" sldId="257"/>
            <ac:graphicFrameMk id="10" creationId="{F5E23BBA-A92C-4C9D-8842-61CA258F5C7F}"/>
          </ac:graphicFrameMkLst>
        </pc:graphicFrameChg>
        <pc:cxnChg chg="add">
          <ac:chgData name="Mary Ann Manahan" userId="7f02873815bab54f" providerId="LiveId" clId="{1DC0BFA5-BDC7-47B5-85F8-4CA0087E5A9D}" dt="2021-01-26T02:41:20.439" v="597" actId="26606"/>
          <ac:cxnSpMkLst>
            <pc:docMk/>
            <pc:sldMk cId="1205799363" sldId="257"/>
            <ac:cxnSpMk id="14" creationId="{D2E961F1-4A28-4A5F-BBD4-6E400E5E6C75}"/>
          </ac:cxnSpMkLst>
        </pc:cxnChg>
        <pc:cxnChg chg="add">
          <ac:chgData name="Mary Ann Manahan" userId="7f02873815bab54f" providerId="LiveId" clId="{1DC0BFA5-BDC7-47B5-85F8-4CA0087E5A9D}" dt="2021-01-26T02:41:20.439" v="597" actId="26606"/>
          <ac:cxnSpMkLst>
            <pc:docMk/>
            <pc:sldMk cId="1205799363" sldId="257"/>
            <ac:cxnSpMk id="18" creationId="{A82415D3-DDE5-4D63-8CB3-23A5EC581B27}"/>
          </ac:cxnSpMkLst>
        </pc:cxnChg>
        <pc:cxnChg chg="add">
          <ac:chgData name="Mary Ann Manahan" userId="7f02873815bab54f" providerId="LiveId" clId="{1DC0BFA5-BDC7-47B5-85F8-4CA0087E5A9D}" dt="2021-01-26T02:41:20.439" v="597" actId="26606"/>
          <ac:cxnSpMkLst>
            <pc:docMk/>
            <pc:sldMk cId="1205799363" sldId="257"/>
            <ac:cxnSpMk id="20" creationId="{AD7193FB-6AE6-4B3B-8F89-56B55DD63B4D}"/>
          </ac:cxnSpMkLst>
        </pc:cxnChg>
      </pc:sldChg>
      <pc:sldChg chg="addSp delSp modSp new mod">
        <pc:chgData name="Mary Ann Manahan" userId="7f02873815bab54f" providerId="LiveId" clId="{1DC0BFA5-BDC7-47B5-85F8-4CA0087E5A9D}" dt="2021-01-26T02:38:18.024" v="546"/>
        <pc:sldMkLst>
          <pc:docMk/>
          <pc:sldMk cId="445796858" sldId="258"/>
        </pc:sldMkLst>
        <pc:spChg chg="del">
          <ac:chgData name="Mary Ann Manahan" userId="7f02873815bab54f" providerId="LiveId" clId="{1DC0BFA5-BDC7-47B5-85F8-4CA0087E5A9D}" dt="2021-01-26T02:33:30.826" v="477"/>
          <ac:spMkLst>
            <pc:docMk/>
            <pc:sldMk cId="445796858" sldId="258"/>
            <ac:spMk id="3" creationId="{5D035995-A078-47F8-A0AB-6A72B5E01882}"/>
          </ac:spMkLst>
        </pc:spChg>
        <pc:spChg chg="add del">
          <ac:chgData name="Mary Ann Manahan" userId="7f02873815bab54f" providerId="LiveId" clId="{1DC0BFA5-BDC7-47B5-85F8-4CA0087E5A9D}" dt="2021-01-26T02:34:31.189" v="485" actId="11529"/>
          <ac:spMkLst>
            <pc:docMk/>
            <pc:sldMk cId="445796858" sldId="258"/>
            <ac:spMk id="6" creationId="{9D848A33-C216-420D-8DB8-94BEC7EFE34A}"/>
          </ac:spMkLst>
        </pc:spChg>
        <pc:spChg chg="add del mod">
          <ac:chgData name="Mary Ann Manahan" userId="7f02873815bab54f" providerId="LiveId" clId="{1DC0BFA5-BDC7-47B5-85F8-4CA0087E5A9D}" dt="2021-01-26T02:35:25.627" v="497" actId="478"/>
          <ac:spMkLst>
            <pc:docMk/>
            <pc:sldMk cId="445796858" sldId="258"/>
            <ac:spMk id="7" creationId="{B587F4C5-0EDA-4629-A7E1-2DE65C81C364}"/>
          </ac:spMkLst>
        </pc:spChg>
        <pc:spChg chg="add mod">
          <ac:chgData name="Mary Ann Manahan" userId="7f02873815bab54f" providerId="LiveId" clId="{1DC0BFA5-BDC7-47B5-85F8-4CA0087E5A9D}" dt="2021-01-26T02:37:12.913" v="542" actId="1076"/>
          <ac:spMkLst>
            <pc:docMk/>
            <pc:sldMk cId="445796858" sldId="258"/>
            <ac:spMk id="8" creationId="{659899EC-A133-47F5-93D6-80CC285CEB49}"/>
          </ac:spMkLst>
        </pc:spChg>
        <pc:picChg chg="add mod modCrop">
          <ac:chgData name="Mary Ann Manahan" userId="7f02873815bab54f" providerId="LiveId" clId="{1DC0BFA5-BDC7-47B5-85F8-4CA0087E5A9D}" dt="2021-01-26T02:37:07.570" v="541" actId="1076"/>
          <ac:picMkLst>
            <pc:docMk/>
            <pc:sldMk cId="445796858" sldId="258"/>
            <ac:picMk id="5" creationId="{CBAE7BAA-AC12-45B8-AF77-D1A3F2A99628}"/>
          </ac:picMkLst>
        </pc:picChg>
        <pc:picChg chg="del mod">
          <ac:chgData name="Mary Ann Manahan" userId="7f02873815bab54f" providerId="LiveId" clId="{1DC0BFA5-BDC7-47B5-85F8-4CA0087E5A9D}" dt="2021-01-26T02:38:18.024" v="546"/>
          <ac:picMkLst>
            <pc:docMk/>
            <pc:sldMk cId="445796858" sldId="258"/>
            <ac:picMk id="10" creationId="{1CDF6160-7ED5-4E1D-8350-FAA2D253742A}"/>
          </ac:picMkLst>
        </pc:picChg>
      </pc:sldChg>
      <pc:sldChg chg="addSp delSp modSp new mod ord setBg setClrOvrMap">
        <pc:chgData name="Mary Ann Manahan" userId="7f02873815bab54f" providerId="LiveId" clId="{1DC0BFA5-BDC7-47B5-85F8-4CA0087E5A9D}" dt="2021-01-26T03:43:04.458" v="2278" actId="27636"/>
        <pc:sldMkLst>
          <pc:docMk/>
          <pc:sldMk cId="3415745282" sldId="259"/>
        </pc:sldMkLst>
        <pc:spChg chg="mod ord">
          <ac:chgData name="Mary Ann Manahan" userId="7f02873815bab54f" providerId="LiveId" clId="{1DC0BFA5-BDC7-47B5-85F8-4CA0087E5A9D}" dt="2021-01-26T03:43:04.458" v="2278" actId="27636"/>
          <ac:spMkLst>
            <pc:docMk/>
            <pc:sldMk cId="3415745282" sldId="259"/>
            <ac:spMk id="2" creationId="{AB025A5C-5917-4852-88AE-1561FC8DD8B8}"/>
          </ac:spMkLst>
        </pc:spChg>
        <pc:spChg chg="del mod">
          <ac:chgData name="Mary Ann Manahan" userId="7f02873815bab54f" providerId="LiveId" clId="{1DC0BFA5-BDC7-47B5-85F8-4CA0087E5A9D}" dt="2021-01-26T03:41:06.110" v="2072" actId="26606"/>
          <ac:spMkLst>
            <pc:docMk/>
            <pc:sldMk cId="3415745282" sldId="259"/>
            <ac:spMk id="3" creationId="{E73DC42D-65A3-479B-B37C-051A4FD298CA}"/>
          </ac:spMkLst>
        </pc:spChg>
        <pc:spChg chg="add del">
          <ac:chgData name="Mary Ann Manahan" userId="7f02873815bab54f" providerId="LiveId" clId="{1DC0BFA5-BDC7-47B5-85F8-4CA0087E5A9D}" dt="2021-01-26T03:41:06.110" v="2072" actId="26606"/>
          <ac:spMkLst>
            <pc:docMk/>
            <pc:sldMk cId="3415745282" sldId="259"/>
            <ac:spMk id="9" creationId="{9B76D444-2756-434F-AE61-96D69830C13E}"/>
          </ac:spMkLst>
        </pc:spChg>
        <pc:spChg chg="add del">
          <ac:chgData name="Mary Ann Manahan" userId="7f02873815bab54f" providerId="LiveId" clId="{1DC0BFA5-BDC7-47B5-85F8-4CA0087E5A9D}" dt="2021-01-26T03:41:06.110" v="2072" actId="26606"/>
          <ac:spMkLst>
            <pc:docMk/>
            <pc:sldMk cId="3415745282" sldId="259"/>
            <ac:spMk id="11" creationId="{A27B6159-7734-4564-9E0F-C4BC43C36E52}"/>
          </ac:spMkLst>
        </pc:spChg>
        <pc:spChg chg="add del">
          <ac:chgData name="Mary Ann Manahan" userId="7f02873815bab54f" providerId="LiveId" clId="{1DC0BFA5-BDC7-47B5-85F8-4CA0087E5A9D}" dt="2021-01-26T03:41:39.982" v="2126" actId="26606"/>
          <ac:spMkLst>
            <pc:docMk/>
            <pc:sldMk cId="3415745282" sldId="259"/>
            <ac:spMk id="18" creationId="{86295E7F-EA66-480B-B001-C8BE7CD61903}"/>
          </ac:spMkLst>
        </pc:spChg>
        <pc:spChg chg="add del">
          <ac:chgData name="Mary Ann Manahan" userId="7f02873815bab54f" providerId="LiveId" clId="{1DC0BFA5-BDC7-47B5-85F8-4CA0087E5A9D}" dt="2021-01-26T03:41:36.145" v="2121" actId="26606"/>
          <ac:spMkLst>
            <pc:docMk/>
            <pc:sldMk cId="3415745282" sldId="259"/>
            <ac:spMk id="25" creationId="{86295E7F-EA66-480B-B001-C8BE7CD61903}"/>
          </ac:spMkLst>
        </pc:spChg>
        <pc:spChg chg="add del">
          <ac:chgData name="Mary Ann Manahan" userId="7f02873815bab54f" providerId="LiveId" clId="{1DC0BFA5-BDC7-47B5-85F8-4CA0087E5A9D}" dt="2021-01-26T03:41:37.624" v="2123" actId="26606"/>
          <ac:spMkLst>
            <pc:docMk/>
            <pc:sldMk cId="3415745282" sldId="259"/>
            <ac:spMk id="29" creationId="{F40CA114-B78B-4E3B-A785-96745276B6FB}"/>
          </ac:spMkLst>
        </pc:spChg>
        <pc:spChg chg="add del">
          <ac:chgData name="Mary Ann Manahan" userId="7f02873815bab54f" providerId="LiveId" clId="{1DC0BFA5-BDC7-47B5-85F8-4CA0087E5A9D}" dt="2021-01-26T03:41:39.978" v="2125" actId="26606"/>
          <ac:spMkLst>
            <pc:docMk/>
            <pc:sldMk cId="3415745282" sldId="259"/>
            <ac:spMk id="32" creationId="{D38A241E-0395-41E5-8607-BAA2799A4374}"/>
          </ac:spMkLst>
        </pc:spChg>
        <pc:spChg chg="add">
          <ac:chgData name="Mary Ann Manahan" userId="7f02873815bab54f" providerId="LiveId" clId="{1DC0BFA5-BDC7-47B5-85F8-4CA0087E5A9D}" dt="2021-01-26T03:41:39.982" v="2126" actId="26606"/>
          <ac:spMkLst>
            <pc:docMk/>
            <pc:sldMk cId="3415745282" sldId="259"/>
            <ac:spMk id="35" creationId="{86295E7F-EA66-480B-B001-C8BE7CD61903}"/>
          </ac:spMkLst>
        </pc:spChg>
        <pc:picChg chg="add mod ord">
          <ac:chgData name="Mary Ann Manahan" userId="7f02873815bab54f" providerId="LiveId" clId="{1DC0BFA5-BDC7-47B5-85F8-4CA0087E5A9D}" dt="2021-01-26T03:41:37.624" v="2123" actId="26606"/>
          <ac:picMkLst>
            <pc:docMk/>
            <pc:sldMk cId="3415745282" sldId="259"/>
            <ac:picMk id="4" creationId="{8A8F4F43-5D23-4D45-BD01-787C6A225D7A}"/>
          </ac:picMkLst>
        </pc:picChg>
        <pc:cxnChg chg="add del">
          <ac:chgData name="Mary Ann Manahan" userId="7f02873815bab54f" providerId="LiveId" clId="{1DC0BFA5-BDC7-47B5-85F8-4CA0087E5A9D}" dt="2021-01-26T03:41:06.110" v="2072" actId="26606"/>
          <ac:cxnSpMkLst>
            <pc:docMk/>
            <pc:sldMk cId="3415745282" sldId="259"/>
            <ac:cxnSpMk id="13" creationId="{E2FFB46B-05BC-4950-B18A-9593FDAE6ED7}"/>
          </ac:cxnSpMkLst>
        </pc:cxnChg>
        <pc:cxnChg chg="add del">
          <ac:chgData name="Mary Ann Manahan" userId="7f02873815bab54f" providerId="LiveId" clId="{1DC0BFA5-BDC7-47B5-85F8-4CA0087E5A9D}" dt="2021-01-26T03:41:39.982" v="2126" actId="26606"/>
          <ac:cxnSpMkLst>
            <pc:docMk/>
            <pc:sldMk cId="3415745282" sldId="259"/>
            <ac:cxnSpMk id="20" creationId="{E126E481-B945-4179-BD79-05E96E9B29E1}"/>
          </ac:cxnSpMkLst>
        </pc:cxnChg>
        <pc:cxnChg chg="add del">
          <ac:chgData name="Mary Ann Manahan" userId="7f02873815bab54f" providerId="LiveId" clId="{1DC0BFA5-BDC7-47B5-85F8-4CA0087E5A9D}" dt="2021-01-26T03:41:36.145" v="2121" actId="26606"/>
          <ac:cxnSpMkLst>
            <pc:docMk/>
            <pc:sldMk cId="3415745282" sldId="259"/>
            <ac:cxnSpMk id="27" creationId="{E126E481-B945-4179-BD79-05E96E9B29E1}"/>
          </ac:cxnSpMkLst>
        </pc:cxnChg>
        <pc:cxnChg chg="add del">
          <ac:chgData name="Mary Ann Manahan" userId="7f02873815bab54f" providerId="LiveId" clId="{1DC0BFA5-BDC7-47B5-85F8-4CA0087E5A9D}" dt="2021-01-26T03:41:37.624" v="2123" actId="26606"/>
          <ac:cxnSpMkLst>
            <pc:docMk/>
            <pc:sldMk cId="3415745282" sldId="259"/>
            <ac:cxnSpMk id="30" creationId="{E126E481-B945-4179-BD79-05E96E9B29E1}"/>
          </ac:cxnSpMkLst>
        </pc:cxnChg>
        <pc:cxnChg chg="add del">
          <ac:chgData name="Mary Ann Manahan" userId="7f02873815bab54f" providerId="LiveId" clId="{1DC0BFA5-BDC7-47B5-85F8-4CA0087E5A9D}" dt="2021-01-26T03:41:39.978" v="2125" actId="26606"/>
          <ac:cxnSpMkLst>
            <pc:docMk/>
            <pc:sldMk cId="3415745282" sldId="259"/>
            <ac:cxnSpMk id="33" creationId="{CE352288-84AD-4CA8-BCD5-76C29D34E1DB}"/>
          </ac:cxnSpMkLst>
        </pc:cxnChg>
        <pc:cxnChg chg="add">
          <ac:chgData name="Mary Ann Manahan" userId="7f02873815bab54f" providerId="LiveId" clId="{1DC0BFA5-BDC7-47B5-85F8-4CA0087E5A9D}" dt="2021-01-26T03:41:39.982" v="2126" actId="26606"/>
          <ac:cxnSpMkLst>
            <pc:docMk/>
            <pc:sldMk cId="3415745282" sldId="259"/>
            <ac:cxnSpMk id="36" creationId="{E126E481-B945-4179-BD79-05E96E9B29E1}"/>
          </ac:cxnSpMkLst>
        </pc:cxnChg>
      </pc:sldChg>
      <pc:sldChg chg="addSp delSp modSp new mod setBg setClrOvrMap">
        <pc:chgData name="Mary Ann Manahan" userId="7f02873815bab54f" providerId="LiveId" clId="{1DC0BFA5-BDC7-47B5-85F8-4CA0087E5A9D}" dt="2021-01-26T06:11:47.961" v="2428"/>
        <pc:sldMkLst>
          <pc:docMk/>
          <pc:sldMk cId="3617474581" sldId="260"/>
        </pc:sldMkLst>
        <pc:spChg chg="mod">
          <ac:chgData name="Mary Ann Manahan" userId="7f02873815bab54f" providerId="LiveId" clId="{1DC0BFA5-BDC7-47B5-85F8-4CA0087E5A9D}" dt="2021-01-26T03:01:20.699" v="1074" actId="14100"/>
          <ac:spMkLst>
            <pc:docMk/>
            <pc:sldMk cId="3617474581" sldId="260"/>
            <ac:spMk id="2" creationId="{3C00A487-EA54-4253-8606-96A6FFA631E2}"/>
          </ac:spMkLst>
        </pc:spChg>
        <pc:spChg chg="del">
          <ac:chgData name="Mary Ann Manahan" userId="7f02873815bab54f" providerId="LiveId" clId="{1DC0BFA5-BDC7-47B5-85F8-4CA0087E5A9D}" dt="2021-01-26T02:30:01.078" v="412" actId="26606"/>
          <ac:spMkLst>
            <pc:docMk/>
            <pc:sldMk cId="3617474581" sldId="260"/>
            <ac:spMk id="3" creationId="{F769F307-37E4-41D0-83B5-E5DB03407C84}"/>
          </ac:spMkLst>
        </pc:spChg>
        <pc:spChg chg="add del">
          <ac:chgData name="Mary Ann Manahan" userId="7f02873815bab54f" providerId="LiveId" clId="{1DC0BFA5-BDC7-47B5-85F8-4CA0087E5A9D}" dt="2021-01-26T02:30:35.657" v="439" actId="26606"/>
          <ac:spMkLst>
            <pc:docMk/>
            <pc:sldMk cId="3617474581" sldId="260"/>
            <ac:spMk id="10" creationId="{08E89D5E-1885-4160-AC77-CC471DD1D0DB}"/>
          </ac:spMkLst>
        </pc:spChg>
        <pc:spChg chg="add">
          <ac:chgData name="Mary Ann Manahan" userId="7f02873815bab54f" providerId="LiveId" clId="{1DC0BFA5-BDC7-47B5-85F8-4CA0087E5A9D}" dt="2021-01-26T02:30:35.657" v="439" actId="26606"/>
          <ac:spMkLst>
            <pc:docMk/>
            <pc:sldMk cId="3617474581" sldId="260"/>
            <ac:spMk id="17" creationId="{42285737-90EE-47DC-AC80-8AE156B11969}"/>
          </ac:spMkLst>
        </pc:spChg>
        <pc:grpChg chg="add">
          <ac:chgData name="Mary Ann Manahan" userId="7f02873815bab54f" providerId="LiveId" clId="{1DC0BFA5-BDC7-47B5-85F8-4CA0087E5A9D}" dt="2021-01-26T02:30:35.657" v="439" actId="26606"/>
          <ac:grpSpMkLst>
            <pc:docMk/>
            <pc:sldMk cId="3617474581" sldId="260"/>
            <ac:grpSpMk id="19" creationId="{B57BDC17-F1B3-455F-BBF1-680AA1F25C06}"/>
          </ac:grpSpMkLst>
        </pc:grpChg>
        <pc:graphicFrameChg chg="add del mod">
          <ac:chgData name="Mary Ann Manahan" userId="7f02873815bab54f" providerId="LiveId" clId="{1DC0BFA5-BDC7-47B5-85F8-4CA0087E5A9D}" dt="2021-01-26T02:30:01.078" v="412" actId="26606"/>
          <ac:graphicFrameMkLst>
            <pc:docMk/>
            <pc:sldMk cId="3617474581" sldId="260"/>
            <ac:graphicFrameMk id="4" creationId="{9DC2B4A7-24F1-4119-88F6-BBE85C619BC2}"/>
          </ac:graphicFrameMkLst>
        </pc:graphicFrameChg>
        <pc:graphicFrameChg chg="add mod">
          <ac:chgData name="Mary Ann Manahan" userId="7f02873815bab54f" providerId="LiveId" clId="{1DC0BFA5-BDC7-47B5-85F8-4CA0087E5A9D}" dt="2021-01-26T06:11:47.961" v="2428"/>
          <ac:graphicFrameMkLst>
            <pc:docMk/>
            <pc:sldMk cId="3617474581" sldId="260"/>
            <ac:graphicFrameMk id="7" creationId="{9DC2B4A7-24F1-4119-88F6-BBE85C619BC2}"/>
          </ac:graphicFrameMkLst>
        </pc:graphicFrameChg>
        <pc:cxnChg chg="add del">
          <ac:chgData name="Mary Ann Manahan" userId="7f02873815bab54f" providerId="LiveId" clId="{1DC0BFA5-BDC7-47B5-85F8-4CA0087E5A9D}" dt="2021-01-26T02:30:35.657" v="439" actId="26606"/>
          <ac:cxnSpMkLst>
            <pc:docMk/>
            <pc:sldMk cId="3617474581" sldId="260"/>
            <ac:cxnSpMk id="12" creationId="{EC15C128-8E68-44BD-BF94-FBA9CA4B0309}"/>
          </ac:cxnSpMkLst>
        </pc:cxnChg>
      </pc:sldChg>
      <pc:sldChg chg="addSp delSp modSp new del mod setBg setClrOvrMap">
        <pc:chgData name="Mary Ann Manahan" userId="7f02873815bab54f" providerId="LiveId" clId="{1DC0BFA5-BDC7-47B5-85F8-4CA0087E5A9D}" dt="2021-01-26T02:41:43.784" v="603" actId="47"/>
        <pc:sldMkLst>
          <pc:docMk/>
          <pc:sldMk cId="668797703" sldId="261"/>
        </pc:sldMkLst>
        <pc:spChg chg="add del mod ord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2" creationId="{6019B48E-803C-47EF-8D92-78932512308E}"/>
          </ac:spMkLst>
        </pc:spChg>
        <pc:spChg chg="del">
          <ac:chgData name="Mary Ann Manahan" userId="7f02873815bab54f" providerId="LiveId" clId="{1DC0BFA5-BDC7-47B5-85F8-4CA0087E5A9D}" dt="2021-01-26T02:38:24.026" v="548"/>
          <ac:spMkLst>
            <pc:docMk/>
            <pc:sldMk cId="668797703" sldId="261"/>
            <ac:spMk id="3" creationId="{098EFA2B-ECDC-4CF9-B9E2-7E20F7ABDC90}"/>
          </ac:spMkLst>
        </pc:spChg>
        <pc:spChg chg="add del">
          <ac:chgData name="Mary Ann Manahan" userId="7f02873815bab54f" providerId="LiveId" clId="{1DC0BFA5-BDC7-47B5-85F8-4CA0087E5A9D}" dt="2021-01-26T02:40:01.280" v="562" actId="26606"/>
          <ac:spMkLst>
            <pc:docMk/>
            <pc:sldMk cId="668797703" sldId="261"/>
            <ac:spMk id="7" creationId="{9B76D444-2756-434F-AE61-96D69830C13E}"/>
          </ac:spMkLst>
        </pc:spChg>
        <pc:spChg chg="add del">
          <ac:chgData name="Mary Ann Manahan" userId="7f02873815bab54f" providerId="LiveId" clId="{1DC0BFA5-BDC7-47B5-85F8-4CA0087E5A9D}" dt="2021-01-26T02:40:01.280" v="562" actId="26606"/>
          <ac:spMkLst>
            <pc:docMk/>
            <pc:sldMk cId="668797703" sldId="261"/>
            <ac:spMk id="9" creationId="{4AF5D862-D510-436F-8AE7-70F679E5384B}"/>
          </ac:spMkLst>
        </pc:spChg>
        <pc:spChg chg="add del">
          <ac:chgData name="Mary Ann Manahan" userId="7f02873815bab54f" providerId="LiveId" clId="{1DC0BFA5-BDC7-47B5-85F8-4CA0087E5A9D}" dt="2021-01-26T02:39:01.464" v="552" actId="26606"/>
          <ac:spMkLst>
            <pc:docMk/>
            <pc:sldMk cId="668797703" sldId="261"/>
            <ac:spMk id="10" creationId="{A2509F26-B5DC-4BA7-B476-4CB044237A2E}"/>
          </ac:spMkLst>
        </pc:spChg>
        <pc:spChg chg="add del">
          <ac:chgData name="Mary Ann Manahan" userId="7f02873815bab54f" providerId="LiveId" clId="{1DC0BFA5-BDC7-47B5-85F8-4CA0087E5A9D}" dt="2021-01-26T02:39:01.464" v="552" actId="26606"/>
          <ac:spMkLst>
            <pc:docMk/>
            <pc:sldMk cId="668797703" sldId="261"/>
            <ac:spMk id="12" creationId="{DB103EB1-B135-4526-B883-33228FC27FF1}"/>
          </ac:spMkLst>
        </pc:spChg>
        <pc:spChg chg="add del">
          <ac:chgData name="Mary Ann Manahan" userId="7f02873815bab54f" providerId="LiveId" clId="{1DC0BFA5-BDC7-47B5-85F8-4CA0087E5A9D}" dt="2021-01-26T02:40:01.280" v="562" actId="26606"/>
          <ac:spMkLst>
            <pc:docMk/>
            <pc:sldMk cId="668797703" sldId="261"/>
            <ac:spMk id="14" creationId="{A27B6159-7734-4564-9E0F-C4BC43C36E52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18" creationId="{DE00DB52-3455-4E2F-867B-A6D0516E175B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19" creationId="{46D6306C-ED4F-4AAE-B4A5-EEA6AFAD726E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20" creationId="{9E914C83-E0D8-4953-92D5-169D28CB43AE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21" creationId="{0EC5361D-F897-4856-B945-0455A365EB24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22" creationId="{3512E083-F550-46AF-8490-767ECFD00CB7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23" creationId="{4508C0C5-2268-42B5-B3C8-4D0899E05F8C}"/>
          </ac:spMkLst>
        </pc:spChg>
        <pc:spChg chg="add del">
          <ac:chgData name="Mary Ann Manahan" userId="7f02873815bab54f" providerId="LiveId" clId="{1DC0BFA5-BDC7-47B5-85F8-4CA0087E5A9D}" dt="2021-01-26T02:40:07.605" v="564" actId="26606"/>
          <ac:spMkLst>
            <pc:docMk/>
            <pc:sldMk cId="668797703" sldId="261"/>
            <ac:spMk id="24" creationId="{141ACBDB-38F8-4B34-8183-BD95B4E55A62}"/>
          </ac:spMkLst>
        </pc:spChg>
        <pc:picChg chg="add mod modCrop">
          <ac:chgData name="Mary Ann Manahan" userId="7f02873815bab54f" providerId="LiveId" clId="{1DC0BFA5-BDC7-47B5-85F8-4CA0087E5A9D}" dt="2021-01-26T02:40:11.539" v="570" actId="732"/>
          <ac:picMkLst>
            <pc:docMk/>
            <pc:sldMk cId="668797703" sldId="261"/>
            <ac:picMk id="5" creationId="{6594D788-798E-4A22-ACD3-90C5A249140D}"/>
          </ac:picMkLst>
        </pc:picChg>
        <pc:cxnChg chg="add del">
          <ac:chgData name="Mary Ann Manahan" userId="7f02873815bab54f" providerId="LiveId" clId="{1DC0BFA5-BDC7-47B5-85F8-4CA0087E5A9D}" dt="2021-01-26T02:40:01.280" v="562" actId="26606"/>
          <ac:cxnSpMkLst>
            <pc:docMk/>
            <pc:sldMk cId="668797703" sldId="261"/>
            <ac:cxnSpMk id="16" creationId="{E2FFB46B-05BC-4950-B18A-9593FDAE6ED7}"/>
          </ac:cxnSpMkLst>
        </pc:cxnChg>
      </pc:sldChg>
      <pc:sldChg chg="addSp delSp modSp new mod setBg setClrOvrMap">
        <pc:chgData name="Mary Ann Manahan" userId="7f02873815bab54f" providerId="LiveId" clId="{1DC0BFA5-BDC7-47B5-85F8-4CA0087E5A9D}" dt="2021-01-26T03:38:43.520" v="2015" actId="14100"/>
        <pc:sldMkLst>
          <pc:docMk/>
          <pc:sldMk cId="3824292199" sldId="261"/>
        </pc:sldMkLst>
        <pc:spChg chg="mod">
          <ac:chgData name="Mary Ann Manahan" userId="7f02873815bab54f" providerId="LiveId" clId="{1DC0BFA5-BDC7-47B5-85F8-4CA0087E5A9D}" dt="2021-01-26T03:05:02.277" v="1093" actId="26606"/>
          <ac:spMkLst>
            <pc:docMk/>
            <pc:sldMk cId="3824292199" sldId="261"/>
            <ac:spMk id="2" creationId="{3C08315E-196C-4F93-8DC3-5F67F3036BFA}"/>
          </ac:spMkLst>
        </pc:spChg>
        <pc:spChg chg="mod">
          <ac:chgData name="Mary Ann Manahan" userId="7f02873815bab54f" providerId="LiveId" clId="{1DC0BFA5-BDC7-47B5-85F8-4CA0087E5A9D}" dt="2021-01-26T03:05:02.277" v="1093" actId="26606"/>
          <ac:spMkLst>
            <pc:docMk/>
            <pc:sldMk cId="3824292199" sldId="261"/>
            <ac:spMk id="3" creationId="{F73837DC-C2A5-4BB7-BEB8-C3A303285019}"/>
          </ac:spMkLst>
        </pc:spChg>
        <pc:spChg chg="add del">
          <ac:chgData name="Mary Ann Manahan" userId="7f02873815bab54f" providerId="LiveId" clId="{1DC0BFA5-BDC7-47B5-85F8-4CA0087E5A9D}" dt="2021-01-26T03:04:44.839" v="1089" actId="26606"/>
          <ac:spMkLst>
            <pc:docMk/>
            <pc:sldMk cId="3824292199" sldId="261"/>
            <ac:spMk id="9" creationId="{9B76D444-2756-434F-AE61-96D69830C13E}"/>
          </ac:spMkLst>
        </pc:spChg>
        <pc:spChg chg="add del">
          <ac:chgData name="Mary Ann Manahan" userId="7f02873815bab54f" providerId="LiveId" clId="{1DC0BFA5-BDC7-47B5-85F8-4CA0087E5A9D}" dt="2021-01-26T03:04:46.577" v="1091" actId="26606"/>
          <ac:spMkLst>
            <pc:docMk/>
            <pc:sldMk cId="3824292199" sldId="261"/>
            <ac:spMk id="13" creationId="{F2B38F72-8FC4-4001-8C67-FA6B86DEC767}"/>
          </ac:spMkLst>
        </pc:spChg>
        <pc:spChg chg="add del">
          <ac:chgData name="Mary Ann Manahan" userId="7f02873815bab54f" providerId="LiveId" clId="{1DC0BFA5-BDC7-47B5-85F8-4CA0087E5A9D}" dt="2021-01-26T03:05:02.277" v="1093" actId="26606"/>
          <ac:spMkLst>
            <pc:docMk/>
            <pc:sldMk cId="3824292199" sldId="261"/>
            <ac:spMk id="15" creationId="{CF62D2A7-8207-488C-9F46-316BA81A16C8}"/>
          </ac:spMkLst>
        </pc:spChg>
        <pc:picChg chg="add mod">
          <ac:chgData name="Mary Ann Manahan" userId="7f02873815bab54f" providerId="LiveId" clId="{1DC0BFA5-BDC7-47B5-85F8-4CA0087E5A9D}" dt="2021-01-26T03:38:43.520" v="2015" actId="14100"/>
          <ac:picMkLst>
            <pc:docMk/>
            <pc:sldMk cId="3824292199" sldId="261"/>
            <ac:picMk id="4" creationId="{213005C4-4212-4BE9-B3FE-E563CF7C300A}"/>
          </ac:picMkLst>
        </pc:picChg>
        <pc:cxnChg chg="add del">
          <ac:chgData name="Mary Ann Manahan" userId="7f02873815bab54f" providerId="LiveId" clId="{1DC0BFA5-BDC7-47B5-85F8-4CA0087E5A9D}" dt="2021-01-26T03:04:44.839" v="1089" actId="26606"/>
          <ac:cxnSpMkLst>
            <pc:docMk/>
            <pc:sldMk cId="3824292199" sldId="261"/>
            <ac:cxnSpMk id="11" creationId="{CF8F36E2-BBE5-43FE-822F-AD8CAE08C071}"/>
          </ac:cxnSpMkLst>
        </pc:cxnChg>
      </pc:sldChg>
      <pc:sldChg chg="modSp new del mod">
        <pc:chgData name="Mary Ann Manahan" userId="7f02873815bab54f" providerId="LiveId" clId="{1DC0BFA5-BDC7-47B5-85F8-4CA0087E5A9D}" dt="2021-01-26T03:50:37.557" v="2411" actId="47"/>
        <pc:sldMkLst>
          <pc:docMk/>
          <pc:sldMk cId="1680697176" sldId="262"/>
        </pc:sldMkLst>
        <pc:spChg chg="mod">
          <ac:chgData name="Mary Ann Manahan" userId="7f02873815bab54f" providerId="LiveId" clId="{1DC0BFA5-BDC7-47B5-85F8-4CA0087E5A9D}" dt="2021-01-26T03:07:39.392" v="1167" actId="20577"/>
          <ac:spMkLst>
            <pc:docMk/>
            <pc:sldMk cId="1680697176" sldId="262"/>
            <ac:spMk id="2" creationId="{BBC7D388-1A08-438D-A2B1-FB03B0DDB8DE}"/>
          </ac:spMkLst>
        </pc:spChg>
      </pc:sldChg>
      <pc:sldChg chg="addSp delSp modSp new mod setBg addCm delCm">
        <pc:chgData name="Mary Ann Manahan" userId="7f02873815bab54f" providerId="LiveId" clId="{1DC0BFA5-BDC7-47B5-85F8-4CA0087E5A9D}" dt="2021-01-26T03:31:09.855" v="1627" actId="14100"/>
        <pc:sldMkLst>
          <pc:docMk/>
          <pc:sldMk cId="2779854996" sldId="263"/>
        </pc:sldMkLst>
        <pc:spChg chg="add del">
          <ac:chgData name="Mary Ann Manahan" userId="7f02873815bab54f" providerId="LiveId" clId="{1DC0BFA5-BDC7-47B5-85F8-4CA0087E5A9D}" dt="2021-01-26T03:31:02.251" v="1625" actId="26606"/>
          <ac:spMkLst>
            <pc:docMk/>
            <pc:sldMk cId="2779854996" sldId="263"/>
            <ac:spMk id="2" creationId="{301DC123-2417-42F3-878F-7A4A5AFB647A}"/>
          </ac:spMkLst>
        </pc:spChg>
        <pc:spChg chg="del">
          <ac:chgData name="Mary Ann Manahan" userId="7f02873815bab54f" providerId="LiveId" clId="{1DC0BFA5-BDC7-47B5-85F8-4CA0087E5A9D}" dt="2021-01-26T03:05:32.267" v="1112"/>
          <ac:spMkLst>
            <pc:docMk/>
            <pc:sldMk cId="2779854996" sldId="263"/>
            <ac:spMk id="3" creationId="{416AFFC6-D944-4FA1-8B26-26F1A0F36D08}"/>
          </ac:spMkLst>
        </pc:spChg>
        <pc:spChg chg="add del mod">
          <ac:chgData name="Mary Ann Manahan" userId="7f02873815bab54f" providerId="LiveId" clId="{1DC0BFA5-BDC7-47B5-85F8-4CA0087E5A9D}" dt="2021-01-26T03:31:02.251" v="1625" actId="26606"/>
          <ac:spMkLst>
            <pc:docMk/>
            <pc:sldMk cId="2779854996" sldId="263"/>
            <ac:spMk id="7" creationId="{0440B478-33BE-4920-AC6E-0E5203497FC9}"/>
          </ac:spMkLst>
        </pc:spChg>
        <pc:spChg chg="add del mod">
          <ac:chgData name="Mary Ann Manahan" userId="7f02873815bab54f" providerId="LiveId" clId="{1DC0BFA5-BDC7-47B5-85F8-4CA0087E5A9D}" dt="2021-01-26T03:30:32.023" v="1607" actId="767"/>
          <ac:spMkLst>
            <pc:docMk/>
            <pc:sldMk cId="2779854996" sldId="263"/>
            <ac:spMk id="9" creationId="{B74CF5B5-81E0-4EE8-ADCA-B7EF1316BEAD}"/>
          </ac:spMkLst>
        </pc:spChg>
        <pc:spChg chg="add del">
          <ac:chgData name="Mary Ann Manahan" userId="7f02873815bab54f" providerId="LiveId" clId="{1DC0BFA5-BDC7-47B5-85F8-4CA0087E5A9D}" dt="2021-01-26T03:30:32.150" v="1611" actId="26606"/>
          <ac:spMkLst>
            <pc:docMk/>
            <pc:sldMk cId="2779854996" sldId="263"/>
            <ac:spMk id="13" creationId="{42A4FC2C-047E-45A5-965D-8E1E3BF09BC6}"/>
          </ac:spMkLst>
        </pc:spChg>
        <pc:spChg chg="add del">
          <ac:chgData name="Mary Ann Manahan" userId="7f02873815bab54f" providerId="LiveId" clId="{1DC0BFA5-BDC7-47B5-85F8-4CA0087E5A9D}" dt="2021-01-26T03:31:02.251" v="1625" actId="26606"/>
          <ac:spMkLst>
            <pc:docMk/>
            <pc:sldMk cId="2779854996" sldId="263"/>
            <ac:spMk id="15" creationId="{42A4FC2C-047E-45A5-965D-8E1E3BF09BC6}"/>
          </ac:spMkLst>
        </pc:spChg>
        <pc:spChg chg="add del">
          <ac:chgData name="Mary Ann Manahan" userId="7f02873815bab54f" providerId="LiveId" clId="{1DC0BFA5-BDC7-47B5-85F8-4CA0087E5A9D}" dt="2021-01-26T03:29:01.323" v="1537" actId="26606"/>
          <ac:spMkLst>
            <pc:docMk/>
            <pc:sldMk cId="2779854996" sldId="263"/>
            <ac:spMk id="17" creationId="{4AE0A7EB-6182-497D-9D8B-93106E93984C}"/>
          </ac:spMkLst>
        </pc:spChg>
        <pc:spChg chg="add del">
          <ac:chgData name="Mary Ann Manahan" userId="7f02873815bab54f" providerId="LiveId" clId="{1DC0BFA5-BDC7-47B5-85F8-4CA0087E5A9D}" dt="2021-01-26T03:29:01.323" v="1537" actId="26606"/>
          <ac:spMkLst>
            <pc:docMk/>
            <pc:sldMk cId="2779854996" sldId="263"/>
            <ac:spMk id="20" creationId="{233F6408-E1FB-40EE-933F-488D38CCC73F}"/>
          </ac:spMkLst>
        </pc:spChg>
        <pc:spChg chg="add del">
          <ac:chgData name="Mary Ann Manahan" userId="7f02873815bab54f" providerId="LiveId" clId="{1DC0BFA5-BDC7-47B5-85F8-4CA0087E5A9D}" dt="2021-01-26T03:29:01.323" v="1537" actId="26606"/>
          <ac:spMkLst>
            <pc:docMk/>
            <pc:sldMk cId="2779854996" sldId="263"/>
            <ac:spMk id="22" creationId="{F055C0C5-567C-4C02-83F3-B427BC740697}"/>
          </ac:spMkLst>
        </pc:spChg>
        <pc:spChg chg="add del">
          <ac:chgData name="Mary Ann Manahan" userId="7f02873815bab54f" providerId="LiveId" clId="{1DC0BFA5-BDC7-47B5-85F8-4CA0087E5A9D}" dt="2021-01-26T03:29:01.323" v="1537" actId="26606"/>
          <ac:spMkLst>
            <pc:docMk/>
            <pc:sldMk cId="2779854996" sldId="263"/>
            <ac:spMk id="24" creationId="{E48B6BD6-5DED-4B86-A4B3-D35037F68FC4}"/>
          </ac:spMkLst>
        </pc:spChg>
        <pc:spChg chg="add del">
          <ac:chgData name="Mary Ann Manahan" userId="7f02873815bab54f" providerId="LiveId" clId="{1DC0BFA5-BDC7-47B5-85F8-4CA0087E5A9D}" dt="2021-01-26T03:29:09.958" v="1541" actId="26606"/>
          <ac:spMkLst>
            <pc:docMk/>
            <pc:sldMk cId="2779854996" sldId="263"/>
            <ac:spMk id="26" creationId="{E45CA849-654C-4173-AD99-B3A2528275F5}"/>
          </ac:spMkLst>
        </pc:spChg>
        <pc:spChg chg="add del">
          <ac:chgData name="Mary Ann Manahan" userId="7f02873815bab54f" providerId="LiveId" clId="{1DC0BFA5-BDC7-47B5-85F8-4CA0087E5A9D}" dt="2021-01-26T03:29:09.958" v="1541" actId="26606"/>
          <ac:spMkLst>
            <pc:docMk/>
            <pc:sldMk cId="2779854996" sldId="263"/>
            <ac:spMk id="27" creationId="{3E23A947-2D45-4208-AE2B-64948C87A3EB}"/>
          </ac:spMkLst>
        </pc:spChg>
        <pc:spChg chg="add del">
          <ac:chgData name="Mary Ann Manahan" userId="7f02873815bab54f" providerId="LiveId" clId="{1DC0BFA5-BDC7-47B5-85F8-4CA0087E5A9D}" dt="2021-01-26T03:29:09.958" v="1541" actId="26606"/>
          <ac:spMkLst>
            <pc:docMk/>
            <pc:sldMk cId="2779854996" sldId="263"/>
            <ac:spMk id="28" creationId="{E5BBB0F9-6A59-4D02-A9C7-A2D6516684CE}"/>
          </ac:spMkLst>
        </pc:spChg>
        <pc:spChg chg="add del">
          <ac:chgData name="Mary Ann Manahan" userId="7f02873815bab54f" providerId="LiveId" clId="{1DC0BFA5-BDC7-47B5-85F8-4CA0087E5A9D}" dt="2021-01-26T03:29:09.958" v="1541" actId="26606"/>
          <ac:spMkLst>
            <pc:docMk/>
            <pc:sldMk cId="2779854996" sldId="263"/>
            <ac:spMk id="29" creationId="{6F91205A-B7A3-4BFF-8B18-B8B2C558C8D0}"/>
          </ac:spMkLst>
        </pc:spChg>
        <pc:picChg chg="add del mod">
          <ac:chgData name="Mary Ann Manahan" userId="7f02873815bab54f" providerId="LiveId" clId="{1DC0BFA5-BDC7-47B5-85F8-4CA0087E5A9D}" dt="2021-01-26T03:06:10.157" v="1119" actId="478"/>
          <ac:picMkLst>
            <pc:docMk/>
            <pc:sldMk cId="2779854996" sldId="263"/>
            <ac:picMk id="5" creationId="{2416136C-90F0-4310-AFCB-051073A9A0E2}"/>
          </ac:picMkLst>
        </pc:picChg>
        <pc:picChg chg="add del mod modCrop">
          <ac:chgData name="Mary Ann Manahan" userId="7f02873815bab54f" providerId="LiveId" clId="{1DC0BFA5-BDC7-47B5-85F8-4CA0087E5A9D}" dt="2021-01-26T03:30:32.191" v="1612"/>
          <ac:picMkLst>
            <pc:docMk/>
            <pc:sldMk cId="2779854996" sldId="263"/>
            <ac:picMk id="8" creationId="{E56A2FF5-57BD-4D26-A6D0-05D95E010C9F}"/>
          </ac:picMkLst>
        </pc:picChg>
        <pc:picChg chg="add mod">
          <ac:chgData name="Mary Ann Manahan" userId="7f02873815bab54f" providerId="LiveId" clId="{1DC0BFA5-BDC7-47B5-85F8-4CA0087E5A9D}" dt="2021-01-26T03:31:09.855" v="1627" actId="14100"/>
          <ac:picMkLst>
            <pc:docMk/>
            <pc:sldMk cId="2779854996" sldId="263"/>
            <ac:picMk id="10" creationId="{A9FB0840-9C04-4430-909D-59029BFD7CC0}"/>
          </ac:picMkLst>
        </pc:picChg>
      </pc:sldChg>
      <pc:sldChg chg="addSp delSp modSp new add del mod ord">
        <pc:chgData name="Mary Ann Manahan" userId="7f02873815bab54f" providerId="LiveId" clId="{1DC0BFA5-BDC7-47B5-85F8-4CA0087E5A9D}" dt="2021-01-26T06:31:48.396" v="2477" actId="47"/>
        <pc:sldMkLst>
          <pc:docMk/>
          <pc:sldMk cId="538635488" sldId="264"/>
        </pc:sldMkLst>
        <pc:spChg chg="mod">
          <ac:chgData name="Mary Ann Manahan" userId="7f02873815bab54f" providerId="LiveId" clId="{1DC0BFA5-BDC7-47B5-85F8-4CA0087E5A9D}" dt="2021-01-26T06:15:26.931" v="2474" actId="20577"/>
          <ac:spMkLst>
            <pc:docMk/>
            <pc:sldMk cId="538635488" sldId="264"/>
            <ac:spMk id="2" creationId="{C94B0B50-B71C-468A-85C6-9864C7F23A07}"/>
          </ac:spMkLst>
        </pc:spChg>
        <pc:spChg chg="del">
          <ac:chgData name="Mary Ann Manahan" userId="7f02873815bab54f" providerId="LiveId" clId="{1DC0BFA5-BDC7-47B5-85F8-4CA0087E5A9D}" dt="2021-01-26T03:08:40.638" v="1169" actId="1032"/>
          <ac:spMkLst>
            <pc:docMk/>
            <pc:sldMk cId="538635488" sldId="264"/>
            <ac:spMk id="3" creationId="{28A8D01F-B807-42EA-A54E-A1D5B21E85DE}"/>
          </ac:spMkLst>
        </pc:spChg>
        <pc:spChg chg="add del mod">
          <ac:chgData name="Mary Ann Manahan" userId="7f02873815bab54f" providerId="LiveId" clId="{1DC0BFA5-BDC7-47B5-85F8-4CA0087E5A9D}" dt="2021-01-26T03:13:13.092" v="1521" actId="11529"/>
          <ac:spMkLst>
            <pc:docMk/>
            <pc:sldMk cId="538635488" sldId="264"/>
            <ac:spMk id="5" creationId="{BCE5BC0B-87CF-4DAF-8169-9480E4B4622E}"/>
          </ac:spMkLst>
        </pc:spChg>
        <pc:spChg chg="add mod">
          <ac:chgData name="Mary Ann Manahan" userId="7f02873815bab54f" providerId="LiveId" clId="{1DC0BFA5-BDC7-47B5-85F8-4CA0087E5A9D}" dt="2021-01-26T03:30:41.090" v="1622" actId="14100"/>
          <ac:spMkLst>
            <pc:docMk/>
            <pc:sldMk cId="538635488" sldId="264"/>
            <ac:spMk id="6" creationId="{357B5D79-19E0-4DC6-A7BD-2534F3157C8F}"/>
          </ac:spMkLst>
        </pc:spChg>
        <pc:graphicFrameChg chg="add mod modGraphic">
          <ac:chgData name="Mary Ann Manahan" userId="7f02873815bab54f" providerId="LiveId" clId="{1DC0BFA5-BDC7-47B5-85F8-4CA0087E5A9D}" dt="2021-01-26T03:12:37.919" v="1519" actId="20577"/>
          <ac:graphicFrameMkLst>
            <pc:docMk/>
            <pc:sldMk cId="538635488" sldId="264"/>
            <ac:graphicFrameMk id="4" creationId="{0753F447-E775-4CA3-B0E4-F33BD2936BE1}"/>
          </ac:graphicFrameMkLst>
        </pc:graphicFrameChg>
      </pc:sldChg>
      <pc:sldChg chg="addSp delSp modSp new mod setBg">
        <pc:chgData name="Mary Ann Manahan" userId="7f02873815bab54f" providerId="LiveId" clId="{1DC0BFA5-BDC7-47B5-85F8-4CA0087E5A9D}" dt="2021-01-26T06:12:29.241" v="2463" actId="20577"/>
        <pc:sldMkLst>
          <pc:docMk/>
          <pc:sldMk cId="3142865419" sldId="265"/>
        </pc:sldMkLst>
        <pc:spChg chg="mod">
          <ac:chgData name="Mary Ann Manahan" userId="7f02873815bab54f" providerId="LiveId" clId="{1DC0BFA5-BDC7-47B5-85F8-4CA0087E5A9D}" dt="2021-01-26T03:55:23.291" v="2415" actId="26606"/>
          <ac:spMkLst>
            <pc:docMk/>
            <pc:sldMk cId="3142865419" sldId="265"/>
            <ac:spMk id="2" creationId="{D774924F-B148-4E57-89A1-7ED26AF794CB}"/>
          </ac:spMkLst>
        </pc:spChg>
        <pc:spChg chg="del">
          <ac:chgData name="Mary Ann Manahan" userId="7f02873815bab54f" providerId="LiveId" clId="{1DC0BFA5-BDC7-47B5-85F8-4CA0087E5A9D}" dt="2021-01-26T03:31:32.853" v="1653" actId="1032"/>
          <ac:spMkLst>
            <pc:docMk/>
            <pc:sldMk cId="3142865419" sldId="265"/>
            <ac:spMk id="3" creationId="{CC2A9A66-4A76-436C-884C-8B2E993530CA}"/>
          </ac:spMkLst>
        </pc:spChg>
        <pc:spChg chg="add del">
          <ac:chgData name="Mary Ann Manahan" userId="7f02873815bab54f" providerId="LiveId" clId="{1DC0BFA5-BDC7-47B5-85F8-4CA0087E5A9D}" dt="2021-01-26T03:55:05.596" v="2413" actId="26606"/>
          <ac:spMkLst>
            <pc:docMk/>
            <pc:sldMk cId="3142865419" sldId="265"/>
            <ac:spMk id="9" creationId="{42285737-90EE-47DC-AC80-8AE156B11969}"/>
          </ac:spMkLst>
        </pc:spChg>
        <pc:spChg chg="add del">
          <ac:chgData name="Mary Ann Manahan" userId="7f02873815bab54f" providerId="LiveId" clId="{1DC0BFA5-BDC7-47B5-85F8-4CA0087E5A9D}" dt="2021-01-26T03:55:23.291" v="2415" actId="26606"/>
          <ac:spMkLst>
            <pc:docMk/>
            <pc:sldMk cId="3142865419" sldId="265"/>
            <ac:spMk id="19" creationId="{6C4028FD-8BAA-4A19-BFDE-594D991B7552}"/>
          </ac:spMkLst>
        </pc:spChg>
        <pc:spChg chg="add">
          <ac:chgData name="Mary Ann Manahan" userId="7f02873815bab54f" providerId="LiveId" clId="{1DC0BFA5-BDC7-47B5-85F8-4CA0087E5A9D}" dt="2021-01-26T03:55:23.295" v="2416" actId="26606"/>
          <ac:spMkLst>
            <pc:docMk/>
            <pc:sldMk cId="3142865419" sldId="265"/>
            <ac:spMk id="21" creationId="{B670DBD5-770C-4383-9F54-5B86E86BD5BB}"/>
          </ac:spMkLst>
        </pc:spChg>
        <pc:grpChg chg="add del">
          <ac:chgData name="Mary Ann Manahan" userId="7f02873815bab54f" providerId="LiveId" clId="{1DC0BFA5-BDC7-47B5-85F8-4CA0087E5A9D}" dt="2021-01-26T03:55:05.596" v="2413" actId="26606"/>
          <ac:grpSpMkLst>
            <pc:docMk/>
            <pc:sldMk cId="3142865419" sldId="265"/>
            <ac:grpSpMk id="11" creationId="{B57BDC17-F1B3-455F-BBF1-680AA1F25C06}"/>
          </ac:grpSpMkLst>
        </pc:grpChg>
        <pc:graphicFrameChg chg="add mod modGraphic">
          <ac:chgData name="Mary Ann Manahan" userId="7f02873815bab54f" providerId="LiveId" clId="{1DC0BFA5-BDC7-47B5-85F8-4CA0087E5A9D}" dt="2021-01-26T06:12:29.241" v="2463" actId="20577"/>
          <ac:graphicFrameMkLst>
            <pc:docMk/>
            <pc:sldMk cId="3142865419" sldId="265"/>
            <ac:graphicFrameMk id="4" creationId="{CE7E0E6A-24D0-4108-8D00-91267FF2BBFA}"/>
          </ac:graphicFrameMkLst>
        </pc:graphicFrameChg>
      </pc:sldChg>
      <pc:sldChg chg="addSp delSp modSp new mod setBg">
        <pc:chgData name="Mary Ann Manahan" userId="7f02873815bab54f" providerId="LiveId" clId="{1DC0BFA5-BDC7-47B5-85F8-4CA0087E5A9D}" dt="2021-01-26T03:57:40.087" v="2420" actId="26606"/>
        <pc:sldMkLst>
          <pc:docMk/>
          <pc:sldMk cId="490903176" sldId="266"/>
        </pc:sldMkLst>
        <pc:spChg chg="del mod">
          <ac:chgData name="Mary Ann Manahan" userId="7f02873815bab54f" providerId="LiveId" clId="{1DC0BFA5-BDC7-47B5-85F8-4CA0087E5A9D}" dt="2021-01-26T03:57:36.724" v="2419" actId="478"/>
          <ac:spMkLst>
            <pc:docMk/>
            <pc:sldMk cId="490903176" sldId="266"/>
            <ac:spMk id="2" creationId="{3B3CA80B-4D0C-448C-93FD-59C2BCF1559A}"/>
          </ac:spMkLst>
        </pc:spChg>
        <pc:spChg chg="del">
          <ac:chgData name="Mary Ann Manahan" userId="7f02873815bab54f" providerId="LiveId" clId="{1DC0BFA5-BDC7-47B5-85F8-4CA0087E5A9D}" dt="2021-01-26T03:57:40.087" v="2420" actId="26606"/>
          <ac:spMkLst>
            <pc:docMk/>
            <pc:sldMk cId="490903176" sldId="266"/>
            <ac:spMk id="3" creationId="{DE6B3ED6-90A9-4699-B092-7C59267C9602}"/>
          </ac:spMkLst>
        </pc:spChg>
        <pc:spChg chg="add del mod">
          <ac:chgData name="Mary Ann Manahan" userId="7f02873815bab54f" providerId="LiveId" clId="{1DC0BFA5-BDC7-47B5-85F8-4CA0087E5A9D}" dt="2021-01-26T03:57:40.087" v="2420" actId="26606"/>
          <ac:spMkLst>
            <pc:docMk/>
            <pc:sldMk cId="490903176" sldId="266"/>
            <ac:spMk id="6" creationId="{E33BE226-95CC-42A9-88FF-E1B9BEC728F0}"/>
          </ac:spMkLst>
        </pc:spChg>
        <pc:spChg chg="add">
          <ac:chgData name="Mary Ann Manahan" userId="7f02873815bab54f" providerId="LiveId" clId="{1DC0BFA5-BDC7-47B5-85F8-4CA0087E5A9D}" dt="2021-01-26T03:57:40.087" v="2420" actId="26606"/>
          <ac:spMkLst>
            <pc:docMk/>
            <pc:sldMk cId="490903176" sldId="266"/>
            <ac:spMk id="11" creationId="{82A5F716-98EF-42EF-A471-87C6DFDCC799}"/>
          </ac:spMkLst>
        </pc:spChg>
        <pc:spChg chg="add">
          <ac:chgData name="Mary Ann Manahan" userId="7f02873815bab54f" providerId="LiveId" clId="{1DC0BFA5-BDC7-47B5-85F8-4CA0087E5A9D}" dt="2021-01-26T03:57:40.087" v="2420" actId="26606"/>
          <ac:spMkLst>
            <pc:docMk/>
            <pc:sldMk cId="490903176" sldId="266"/>
            <ac:spMk id="13" creationId="{B87687D8-4EF1-4EF2-BF7E-74BB4A3D1806}"/>
          </ac:spMkLst>
        </pc:spChg>
        <pc:picChg chg="add mod">
          <ac:chgData name="Mary Ann Manahan" userId="7f02873815bab54f" providerId="LiveId" clId="{1DC0BFA5-BDC7-47B5-85F8-4CA0087E5A9D}" dt="2021-01-26T03:57:40.087" v="2420" actId="26606"/>
          <ac:picMkLst>
            <pc:docMk/>
            <pc:sldMk cId="490903176" sldId="266"/>
            <ac:picMk id="4" creationId="{871DCEC8-0303-4E2A-86F8-DF7A7146ACCA}"/>
          </ac:picMkLst>
        </pc:picChg>
      </pc:sldChg>
      <pc:sldChg chg="addSp delSp modSp add mod">
        <pc:chgData name="Mary Ann Manahan" userId="7f02873815bab54f" providerId="LiveId" clId="{1DC0BFA5-BDC7-47B5-85F8-4CA0087E5A9D}" dt="2021-01-26T07:52:04.624" v="2655" actId="27636"/>
        <pc:sldMkLst>
          <pc:docMk/>
          <pc:sldMk cId="326454142" sldId="352"/>
        </pc:sldMkLst>
        <pc:spChg chg="mod">
          <ac:chgData name="Mary Ann Manahan" userId="7f02873815bab54f" providerId="LiveId" clId="{1DC0BFA5-BDC7-47B5-85F8-4CA0087E5A9D}" dt="2021-01-26T07:52:04.624" v="2655" actId="27636"/>
          <ac:spMkLst>
            <pc:docMk/>
            <pc:sldMk cId="326454142" sldId="352"/>
            <ac:spMk id="2" creationId="{2C2BFAE1-45D3-4B3B-81D2-0BF25FA84FB8}"/>
          </ac:spMkLst>
        </pc:spChg>
        <pc:spChg chg="mod">
          <ac:chgData name="Mary Ann Manahan" userId="7f02873815bab54f" providerId="LiveId" clId="{1DC0BFA5-BDC7-47B5-85F8-4CA0087E5A9D}" dt="2021-01-26T06:33:32.224" v="2522" actId="207"/>
          <ac:spMkLst>
            <pc:docMk/>
            <pc:sldMk cId="326454142" sldId="352"/>
            <ac:spMk id="4" creationId="{4C7CE19A-9E14-4035-A705-867A5CA3960E}"/>
          </ac:spMkLst>
        </pc:spChg>
        <pc:spChg chg="mod">
          <ac:chgData name="Mary Ann Manahan" userId="7f02873815bab54f" providerId="LiveId" clId="{1DC0BFA5-BDC7-47B5-85F8-4CA0087E5A9D}" dt="2021-01-26T06:33:38.895" v="2523" actId="1037"/>
          <ac:spMkLst>
            <pc:docMk/>
            <pc:sldMk cId="326454142" sldId="352"/>
            <ac:spMk id="5" creationId="{03DF5B39-5443-40AF-BF5E-4C401AEBCCF3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3" creationId="{7D7894F0-D5C7-4145-8903-817801148250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4" creationId="{B11D1867-90F1-40D5-AD15-A453F3AE97BF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5" creationId="{9BE9B8B6-8C08-4CD2-8FF2-19E7468AE390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6" creationId="{031E84F5-A292-4FA8-9C3E-44A7B3BBDACB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7" creationId="{085C4E81-8544-47AD-9DDE-E95A9F6FD393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8" creationId="{A71E7B0F-CC03-4F8F-9ABB-59BF67B52ECA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39" creationId="{E2D59958-D589-4FFD-B52B-ED0E6CD38E1C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40" creationId="{A67EA4BE-8845-4A32-979E-EE71DFA244F2}"/>
          </ac:spMkLst>
        </pc:spChg>
        <pc:spChg chg="mod">
          <ac:chgData name="Mary Ann Manahan" userId="7f02873815bab54f" providerId="LiveId" clId="{1DC0BFA5-BDC7-47B5-85F8-4CA0087E5A9D}" dt="2021-01-26T06:34:28.729" v="2535" actId="14100"/>
          <ac:spMkLst>
            <pc:docMk/>
            <pc:sldMk cId="326454142" sldId="352"/>
            <ac:spMk id="41" creationId="{218756B6-5759-42C5-9FA9-13B7BBC7002D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42" creationId="{A81DEA73-38DA-4E78-B93C-82528965CDB3}"/>
          </ac:spMkLst>
        </pc:spChg>
        <pc:spChg chg="mod">
          <ac:chgData name="Mary Ann Manahan" userId="7f02873815bab54f" providerId="LiveId" clId="{1DC0BFA5-BDC7-47B5-85F8-4CA0087E5A9D}" dt="2021-01-26T06:33:21.635" v="2518" actId="207"/>
          <ac:spMkLst>
            <pc:docMk/>
            <pc:sldMk cId="326454142" sldId="352"/>
            <ac:spMk id="64" creationId="{F04A99E5-55AA-4F10-8BCB-838FCC7EE44D}"/>
          </ac:spMkLst>
        </pc:spChg>
        <pc:spChg chg="mod">
          <ac:chgData name="Mary Ann Manahan" userId="7f02873815bab54f" providerId="LiveId" clId="{1DC0BFA5-BDC7-47B5-85F8-4CA0087E5A9D}" dt="2021-01-26T06:33:24.734" v="2519" actId="207"/>
          <ac:spMkLst>
            <pc:docMk/>
            <pc:sldMk cId="326454142" sldId="352"/>
            <ac:spMk id="65" creationId="{1CA062DA-38DF-4609-93CA-4E2775D41BFC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3" creationId="{5F9E3E6E-311F-4E7F-8C0B-380821793998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4" creationId="{5BEFC3C5-1810-487B-8988-C97FE01CA128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5" creationId="{41B4FF0D-9988-410F-A883-CEBC07C01E7F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6" creationId="{C7F542F6-0E55-4C19-92BB-A0788193BB72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7" creationId="{E66B832D-0811-4AEA-BB62-292719C35476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8" creationId="{E4D20C5C-51AB-460F-AE00-F4957C2895A3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79" creationId="{F3EC2A31-5366-4F65-800A-3E724AF88E19}"/>
          </ac:spMkLst>
        </pc:spChg>
        <pc:spChg chg="mod">
          <ac:chgData name="Mary Ann Manahan" userId="7f02873815bab54f" providerId="LiveId" clId="{1DC0BFA5-BDC7-47B5-85F8-4CA0087E5A9D}" dt="2021-01-26T06:42:09.782" v="2591" actId="255"/>
          <ac:spMkLst>
            <pc:docMk/>
            <pc:sldMk cId="326454142" sldId="352"/>
            <ac:spMk id="80" creationId="{E53586D1-0CC7-425E-89AE-8169B76FC0E9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81" creationId="{7F57E6CD-C47D-4FFD-AEBD-10FB3A91FC7D}"/>
          </ac:spMkLst>
        </pc:spChg>
        <pc:spChg chg="mod">
          <ac:chgData name="Mary Ann Manahan" userId="7f02873815bab54f" providerId="LiveId" clId="{1DC0BFA5-BDC7-47B5-85F8-4CA0087E5A9D}" dt="2021-01-26T06:40:36.114" v="2586" actId="113"/>
          <ac:spMkLst>
            <pc:docMk/>
            <pc:sldMk cId="326454142" sldId="352"/>
            <ac:spMk id="82" creationId="{2C51DDB2-C184-4AA6-857B-37567B1547D9}"/>
          </ac:spMkLst>
        </pc:spChg>
        <pc:spChg chg="add del mod">
          <ac:chgData name="Mary Ann Manahan" userId="7f02873815bab54f" providerId="LiveId" clId="{1DC0BFA5-BDC7-47B5-85F8-4CA0087E5A9D}" dt="2021-01-26T06:34:03.913" v="2531" actId="478"/>
          <ac:spMkLst>
            <pc:docMk/>
            <pc:sldMk cId="326454142" sldId="352"/>
            <ac:spMk id="83" creationId="{A50F6A14-4245-4189-867C-D14A2197513F}"/>
          </ac:spMkLst>
        </pc:spChg>
        <pc:spChg chg="add del mod">
          <ac:chgData name="Mary Ann Manahan" userId="7f02873815bab54f" providerId="LiveId" clId="{1DC0BFA5-BDC7-47B5-85F8-4CA0087E5A9D}" dt="2021-01-26T06:33:51.693" v="2525" actId="478"/>
          <ac:spMkLst>
            <pc:docMk/>
            <pc:sldMk cId="326454142" sldId="352"/>
            <ac:spMk id="84" creationId="{ACA0FE31-57AF-4D08-AC87-E388D2FE8CC7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85" creationId="{2BD106DC-FDC5-421B-8D19-5158159B4F3F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86" creationId="{4249A591-4E73-4961-B930-9E1AFE3BBDAA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87" creationId="{E3208C0F-19AA-4868-A012-3FD079FF015E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88" creationId="{246B6DF5-EF26-46C6-BD78-65FB90D5F213}"/>
          </ac:spMkLst>
        </pc:spChg>
        <pc:spChg chg="mod">
          <ac:chgData name="Mary Ann Manahan" userId="7f02873815bab54f" providerId="LiveId" clId="{1DC0BFA5-BDC7-47B5-85F8-4CA0087E5A9D}" dt="2021-01-26T06:33:04.385" v="2515" actId="1036"/>
          <ac:spMkLst>
            <pc:docMk/>
            <pc:sldMk cId="326454142" sldId="352"/>
            <ac:spMk id="89" creationId="{E880F659-46E4-4447-A0FA-14041BCC1613}"/>
          </ac:spMkLst>
        </pc:spChg>
        <pc:grpChg chg="del mod">
          <ac:chgData name="Mary Ann Manahan" userId="7f02873815bab54f" providerId="LiveId" clId="{1DC0BFA5-BDC7-47B5-85F8-4CA0087E5A9D}" dt="2021-01-26T06:33:54.588" v="2527" actId="478"/>
          <ac:grpSpMkLst>
            <pc:docMk/>
            <pc:sldMk cId="326454142" sldId="352"/>
            <ac:grpSpMk id="25" creationId="{7383E5F9-0FFB-4864-AA0A-36F3AACEEEA3}"/>
          </ac:grpSpMkLst>
        </pc:grpChg>
        <pc:grpChg chg="del mod">
          <ac:chgData name="Mary Ann Manahan" userId="7f02873815bab54f" providerId="LiveId" clId="{1DC0BFA5-BDC7-47B5-85F8-4CA0087E5A9D}" dt="2021-01-26T06:34:05.820" v="2532" actId="478"/>
          <ac:grpSpMkLst>
            <pc:docMk/>
            <pc:sldMk cId="326454142" sldId="352"/>
            <ac:grpSpMk id="28" creationId="{C7D0C2BD-1C7B-4721-9DBF-E9C4746E6671}"/>
          </ac:grpSpMkLst>
        </pc:grpChg>
        <pc:grpChg chg="del mod">
          <ac:chgData name="Mary Ann Manahan" userId="7f02873815bab54f" providerId="LiveId" clId="{1DC0BFA5-BDC7-47B5-85F8-4CA0087E5A9D}" dt="2021-01-26T06:37:30.122" v="2563" actId="478"/>
          <ac:grpSpMkLst>
            <pc:docMk/>
            <pc:sldMk cId="326454142" sldId="352"/>
            <ac:grpSpMk id="100" creationId="{76E18E77-78B2-4249-959F-0D03E0773DA0}"/>
          </ac:grpSpMkLst>
        </pc:grpChg>
        <pc:picChg chg="add mod modCrop">
          <ac:chgData name="Mary Ann Manahan" userId="7f02873815bab54f" providerId="LiveId" clId="{1DC0BFA5-BDC7-47B5-85F8-4CA0087E5A9D}" dt="2021-01-26T06:35:49.570" v="2549" actId="14100"/>
          <ac:picMkLst>
            <pc:docMk/>
            <pc:sldMk cId="326454142" sldId="352"/>
            <ac:picMk id="3" creationId="{8AEBD859-4C24-42F0-8BFD-A0FF2FAC30D7}"/>
          </ac:picMkLst>
        </pc:picChg>
        <pc:picChg chg="add del">
          <ac:chgData name="Mary Ann Manahan" userId="7f02873815bab54f" providerId="LiveId" clId="{1DC0BFA5-BDC7-47B5-85F8-4CA0087E5A9D}" dt="2021-01-26T06:36:22.774" v="2551"/>
          <ac:picMkLst>
            <pc:docMk/>
            <pc:sldMk cId="326454142" sldId="352"/>
            <ac:picMk id="6" creationId="{BC082F72-85BB-42EE-997B-BE5276FEFFFE}"/>
          </ac:picMkLst>
        </pc:picChg>
        <pc:picChg chg="add mod modCrop">
          <ac:chgData name="Mary Ann Manahan" userId="7f02873815bab54f" providerId="LiveId" clId="{1DC0BFA5-BDC7-47B5-85F8-4CA0087E5A9D}" dt="2021-01-26T06:36:51.641" v="2559" actId="1076"/>
          <ac:picMkLst>
            <pc:docMk/>
            <pc:sldMk cId="326454142" sldId="352"/>
            <ac:picMk id="7" creationId="{0A7F4A74-B67A-455E-8962-28D126327235}"/>
          </ac:picMkLst>
        </pc:picChg>
        <pc:picChg chg="add mod modCrop">
          <ac:chgData name="Mary Ann Manahan" userId="7f02873815bab54f" providerId="LiveId" clId="{1DC0BFA5-BDC7-47B5-85F8-4CA0087E5A9D}" dt="2021-01-26T06:37:36.145" v="2566" actId="1076"/>
          <ac:picMkLst>
            <pc:docMk/>
            <pc:sldMk cId="326454142" sldId="352"/>
            <ac:picMk id="8" creationId="{2C0254CF-667A-4B94-90C1-F96DFB00619D}"/>
          </ac:picMkLst>
        </pc:picChg>
        <pc:picChg chg="add mod">
          <ac:chgData name="Mary Ann Manahan" userId="7f02873815bab54f" providerId="LiveId" clId="{1DC0BFA5-BDC7-47B5-85F8-4CA0087E5A9D}" dt="2021-01-26T06:38:18.373" v="2575" actId="1036"/>
          <ac:picMkLst>
            <pc:docMk/>
            <pc:sldMk cId="326454142" sldId="352"/>
            <ac:picMk id="9" creationId="{27CADD00-2005-45C0-81D3-338BF582EFAC}"/>
          </ac:picMkLst>
        </pc:picChg>
        <pc:picChg chg="add mod">
          <ac:chgData name="Mary Ann Manahan" userId="7f02873815bab54f" providerId="LiveId" clId="{1DC0BFA5-BDC7-47B5-85F8-4CA0087E5A9D}" dt="2021-01-26T06:39:49.427" v="2580" actId="1076"/>
          <ac:picMkLst>
            <pc:docMk/>
            <pc:sldMk cId="326454142" sldId="352"/>
            <ac:picMk id="10" creationId="{6B079F33-DDA5-4598-B420-469E00D2F742}"/>
          </ac:picMkLst>
        </pc:picChg>
        <pc:picChg chg="add mod">
          <ac:chgData name="Mary Ann Manahan" userId="7f02873815bab54f" providerId="LiveId" clId="{1DC0BFA5-BDC7-47B5-85F8-4CA0087E5A9D}" dt="2021-01-26T06:40:29.908" v="2585" actId="14100"/>
          <ac:picMkLst>
            <pc:docMk/>
            <pc:sldMk cId="326454142" sldId="352"/>
            <ac:picMk id="11" creationId="{8BCFF746-1501-4BA2-A4C4-5396E4BBCA26}"/>
          </ac:picMkLst>
        </pc:picChg>
        <pc:picChg chg="add mod">
          <ac:chgData name="Mary Ann Manahan" userId="7f02873815bab54f" providerId="LiveId" clId="{1DC0BFA5-BDC7-47B5-85F8-4CA0087E5A9D}" dt="2021-01-26T06:41:46.322" v="2590" actId="1076"/>
          <ac:picMkLst>
            <pc:docMk/>
            <pc:sldMk cId="326454142" sldId="352"/>
            <ac:picMk id="13" creationId="{56661BE2-0048-4F54-A3E3-27A3BD3B00D6}"/>
          </ac:picMkLst>
        </pc:picChg>
        <pc:picChg chg="add mod">
          <ac:chgData name="Mary Ann Manahan" userId="7f02873815bab54f" providerId="LiveId" clId="{1DC0BFA5-BDC7-47B5-85F8-4CA0087E5A9D}" dt="2021-01-26T06:34:39.085" v="2539" actId="1076"/>
          <ac:picMkLst>
            <pc:docMk/>
            <pc:sldMk cId="326454142" sldId="352"/>
            <ac:picMk id="1026" creationId="{E9AA365C-5D23-4CFD-B82E-DEBF5FAFE34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f02873815bab54f/Desktop/TNI%20Research_MSI%20December%202020/Write%20up/Complete%20Database-MSIs_MSms_MS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[Complete Database-MSIs_MSms_MSGs.xlsx]Suggestion1!PivotTable9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DD5A13"/>
                </a:solidFill>
              </a:rPr>
              <a:t>Business/Industry</a:t>
            </a:r>
            <a:r>
              <a:rPr lang="en-US" dirty="0"/>
              <a:t> Representatives</a:t>
            </a:r>
            <a:r>
              <a:rPr lang="en-US" baseline="0" dirty="0"/>
              <a:t> dominate the decision making bodies of mapped MSIs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D2D2D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ED7331"/>
          </a:solidFill>
          <a:ln>
            <a:noFill/>
          </a:ln>
          <a:effectLst/>
        </c:spPr>
      </c:pivotFmt>
      <c:pivotFmt>
        <c:idx val="2"/>
        <c:spPr>
          <a:solidFill>
            <a:srgbClr val="D2D2D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ED7331"/>
          </a:solidFill>
          <a:ln>
            <a:noFill/>
          </a:ln>
          <a:effectLst/>
        </c:spPr>
      </c:pivotFmt>
      <c:pivotFmt>
        <c:idx val="4"/>
        <c:spPr>
          <a:solidFill>
            <a:srgbClr val="D2D2D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ED7331"/>
          </a:solidFill>
          <a:ln>
            <a:noFill/>
          </a:ln>
          <a:effectLst/>
        </c:spP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Suggestion1!$B$2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2D2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3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6A-42AB-B227-BDAE3E85A304}"/>
              </c:ext>
            </c:extLst>
          </c:dPt>
          <c:cat>
            <c:strRef>
              <c:f>Suggestion1!$A$3:$A$18</c:f>
              <c:strCache>
                <c:ptCount val="15"/>
                <c:pt idx="0">
                  <c:v>Business/Industry</c:v>
                </c:pt>
                <c:pt idx="1">
                  <c:v>Academic/Research/Training Institutions</c:v>
                </c:pt>
                <c:pt idx="2">
                  <c:v>International NGOs</c:v>
                </c:pt>
                <c:pt idx="3">
                  <c:v>UN bodies</c:v>
                </c:pt>
                <c:pt idx="4">
                  <c:v>Others (MSIs, consultants, etc.)</c:v>
                </c:pt>
                <c:pt idx="5">
                  <c:v>Northern donor governments</c:v>
                </c:pt>
                <c:pt idx="6">
                  <c:v>Philanthropies</c:v>
                </c:pt>
                <c:pt idx="7">
                  <c:v>Governments from the global South</c:v>
                </c:pt>
                <c:pt idx="8">
                  <c:v>Investment Funds/Banks</c:v>
                </c:pt>
                <c:pt idx="9">
                  <c:v>Intergovernmental Regional bodies </c:v>
                </c:pt>
                <c:pt idx="10">
                  <c:v>National NGOs</c:v>
                </c:pt>
                <c:pt idx="11">
                  <c:v>IFIs/Development financial institutions</c:v>
                </c:pt>
                <c:pt idx="12">
                  <c:v>Affected populations</c:v>
                </c:pt>
                <c:pt idx="13">
                  <c:v>Trade Unions</c:v>
                </c:pt>
                <c:pt idx="14">
                  <c:v>No clear information</c:v>
                </c:pt>
              </c:strCache>
            </c:strRef>
          </c:cat>
          <c:val>
            <c:numRef>
              <c:f>Suggestion1!$B$3:$B$18</c:f>
              <c:numCache>
                <c:formatCode>General</c:formatCode>
                <c:ptCount val="15"/>
                <c:pt idx="0">
                  <c:v>150</c:v>
                </c:pt>
                <c:pt idx="1">
                  <c:v>64</c:v>
                </c:pt>
                <c:pt idx="2">
                  <c:v>58</c:v>
                </c:pt>
                <c:pt idx="3">
                  <c:v>56</c:v>
                </c:pt>
                <c:pt idx="4">
                  <c:v>45</c:v>
                </c:pt>
                <c:pt idx="5">
                  <c:v>24</c:v>
                </c:pt>
                <c:pt idx="6">
                  <c:v>18</c:v>
                </c:pt>
                <c:pt idx="7">
                  <c:v>18</c:v>
                </c:pt>
                <c:pt idx="8">
                  <c:v>13</c:v>
                </c:pt>
                <c:pt idx="9">
                  <c:v>10</c:v>
                </c:pt>
                <c:pt idx="10">
                  <c:v>9</c:v>
                </c:pt>
                <c:pt idx="11">
                  <c:v>7</c:v>
                </c:pt>
                <c:pt idx="12">
                  <c:v>7</c:v>
                </c:pt>
                <c:pt idx="13">
                  <c:v>3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E-4916-A7A9-99ED5D593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294717775"/>
        <c:axId val="294724431"/>
      </c:barChart>
      <c:catAx>
        <c:axId val="294717775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Categories</a:t>
                </a:r>
                <a:r>
                  <a:rPr lang="en-US" baseline="0"/>
                  <a:t> of approevd stakeholders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24431"/>
        <c:crosses val="autoZero"/>
        <c:auto val="1"/>
        <c:lblAlgn val="ctr"/>
        <c:lblOffset val="100"/>
        <c:noMultiLvlLbl val="0"/>
      </c:catAx>
      <c:valAx>
        <c:axId val="294724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‘distinct’ stakeholders Identified as influential in the mapped MSIs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695945991550664"/>
              <c:y val="0.955592728212659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17775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Typologies of MSIs (frequency/count)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'[Complete Database-MSIs_MSms_MSGs.xlsx]Pivot tables'!$V$2</c:f>
              <c:strCache>
                <c:ptCount val="1"/>
                <c:pt idx="0">
                  <c:v>Count of Typology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6F-47AA-99EA-E6C30912EE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6F-47AA-99EA-E6C30912EE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6F-47AA-99EA-E6C30912EE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6F-47AA-99EA-E6C30912EE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6F-47AA-99EA-E6C30912EE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6F-47AA-99EA-E6C30912EE0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6F-47AA-99EA-E6C30912EE0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6F-47AA-99EA-E6C30912EE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6F-47AA-99EA-E6C30912EE0A}"/>
                </c:ext>
              </c:extLst>
            </c:dLbl>
            <c:dLbl>
              <c:idx val="1"/>
              <c:layout>
                <c:manualLayout>
                  <c:x val="-9.943002873557082E-3"/>
                  <c:y val="-1.4044943820224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21345360508493"/>
                      <c:h val="0.11932182985553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6F-47AA-99EA-E6C30912EE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A6F-47AA-99EA-E6C30912EE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A6F-47AA-99EA-E6C30912EE0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A6F-47AA-99EA-E6C30912EE0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A6F-47AA-99EA-E6C30912EE0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A6F-47AA-99EA-E6C30912EE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A6F-47AA-99EA-E6C30912EE0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'[Complete Database-MSIs_MSms_MSGs.xlsx]Pivot tables'!$U$3:$U$10</c:f>
              <c:strCache>
                <c:ptCount val="8"/>
                <c:pt idx="0">
                  <c:v>Combination</c:v>
                </c:pt>
                <c:pt idx="1">
                  <c:v>Combination with Financing</c:v>
                </c:pt>
                <c:pt idx="2">
                  <c:v>Combination with High Impact Standard</c:v>
                </c:pt>
                <c:pt idx="3">
                  <c:v>Environmental &amp; Social Standard</c:v>
                </c:pt>
                <c:pt idx="4">
                  <c:v>Grey Area</c:v>
                </c:pt>
                <c:pt idx="5">
                  <c:v>Paradigmatic/ Campaign </c:v>
                </c:pt>
                <c:pt idx="6">
                  <c:v>Policy</c:v>
                </c:pt>
                <c:pt idx="7">
                  <c:v>Project</c:v>
                </c:pt>
              </c:strCache>
            </c:strRef>
          </c:cat>
          <c:val>
            <c:numRef>
              <c:f>'[Complete Database-MSIs_MSms_MSGs.xlsx]Pivot tables'!$V$3:$V$10</c:f>
              <c:numCache>
                <c:formatCode>General</c:formatCode>
                <c:ptCount val="8"/>
                <c:pt idx="0">
                  <c:v>25</c:v>
                </c:pt>
                <c:pt idx="1">
                  <c:v>10</c:v>
                </c:pt>
                <c:pt idx="2">
                  <c:v>17</c:v>
                </c:pt>
                <c:pt idx="3">
                  <c:v>19</c:v>
                </c:pt>
                <c:pt idx="4">
                  <c:v>1</c:v>
                </c:pt>
                <c:pt idx="5">
                  <c:v>10</c:v>
                </c:pt>
                <c:pt idx="6">
                  <c:v>19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A6F-47AA-99EA-E6C30912EE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60ABF-FA0E-4915-BFC5-AF56601779A9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PH"/>
        </a:p>
      </dgm:t>
    </dgm:pt>
    <dgm:pt modelId="{ACE54947-AEC3-495B-855F-4585F74585A1}">
      <dgm:prSet phldrT="[Text]"/>
      <dgm:spPr/>
      <dgm:t>
        <a:bodyPr/>
        <a:lstStyle/>
        <a:p>
          <a:r>
            <a:rPr lang="en-US" dirty="0"/>
            <a:t>Convening</a:t>
          </a:r>
          <a:endParaRPr lang="en-PH" dirty="0"/>
        </a:p>
      </dgm:t>
    </dgm:pt>
    <dgm:pt modelId="{4B362F0E-8A7D-4160-A291-E89F8EA40D27}" type="parTrans" cxnId="{A6B05411-A24E-4F05-BC10-E45ECF5C2C82}">
      <dgm:prSet/>
      <dgm:spPr/>
      <dgm:t>
        <a:bodyPr/>
        <a:lstStyle/>
        <a:p>
          <a:endParaRPr lang="en-PH"/>
        </a:p>
      </dgm:t>
    </dgm:pt>
    <dgm:pt modelId="{E658683E-263E-46ED-A9B6-749EA9AFA6E9}" type="sibTrans" cxnId="{A6B05411-A24E-4F05-BC10-E45ECF5C2C82}">
      <dgm:prSet/>
      <dgm:spPr/>
      <dgm:t>
        <a:bodyPr/>
        <a:lstStyle/>
        <a:p>
          <a:endParaRPr lang="en-PH"/>
        </a:p>
      </dgm:t>
    </dgm:pt>
    <dgm:pt modelId="{6B8289DB-56C1-45C2-8B55-3112DBC46945}">
      <dgm:prSet phldrT="[Text]"/>
      <dgm:spPr/>
      <dgm:t>
        <a:bodyPr/>
        <a:lstStyle/>
        <a:p>
          <a:r>
            <a:rPr lang="en-US" dirty="0"/>
            <a:t>Research &amp; Knowledge Production</a:t>
          </a:r>
          <a:endParaRPr lang="en-PH" dirty="0"/>
        </a:p>
      </dgm:t>
    </dgm:pt>
    <dgm:pt modelId="{9539DA42-F152-4AB0-A1F3-266A9944B669}" type="parTrans" cxnId="{4E3CD69B-850A-4B78-B926-C43C8BB6EFBF}">
      <dgm:prSet/>
      <dgm:spPr/>
      <dgm:t>
        <a:bodyPr/>
        <a:lstStyle/>
        <a:p>
          <a:endParaRPr lang="en-PH"/>
        </a:p>
      </dgm:t>
    </dgm:pt>
    <dgm:pt modelId="{A5F4338C-A67D-4871-8EBE-59B06E210950}" type="sibTrans" cxnId="{4E3CD69B-850A-4B78-B926-C43C8BB6EFBF}">
      <dgm:prSet/>
      <dgm:spPr/>
      <dgm:t>
        <a:bodyPr/>
        <a:lstStyle/>
        <a:p>
          <a:endParaRPr lang="en-PH"/>
        </a:p>
      </dgm:t>
    </dgm:pt>
    <dgm:pt modelId="{B3CBBDC1-B0A2-4550-A22F-0AAD7E177AFB}">
      <dgm:prSet phldrT="[Text]"/>
      <dgm:spPr/>
      <dgm:t>
        <a:bodyPr/>
        <a:lstStyle/>
        <a:p>
          <a:r>
            <a:rPr lang="en-US" dirty="0"/>
            <a:t>Partnerships</a:t>
          </a:r>
          <a:endParaRPr lang="en-PH" dirty="0"/>
        </a:p>
      </dgm:t>
    </dgm:pt>
    <dgm:pt modelId="{C74C77A1-6902-4E74-BC58-FC3BF8977006}" type="parTrans" cxnId="{94ECE6F5-06C4-4F64-B7A7-3EEE42E1A1D6}">
      <dgm:prSet/>
      <dgm:spPr/>
      <dgm:t>
        <a:bodyPr/>
        <a:lstStyle/>
        <a:p>
          <a:endParaRPr lang="en-PH"/>
        </a:p>
      </dgm:t>
    </dgm:pt>
    <dgm:pt modelId="{0350A3E5-F82D-478C-BF9B-2B8BAACDF3DE}" type="sibTrans" cxnId="{94ECE6F5-06C4-4F64-B7A7-3EEE42E1A1D6}">
      <dgm:prSet/>
      <dgm:spPr/>
      <dgm:t>
        <a:bodyPr/>
        <a:lstStyle/>
        <a:p>
          <a:endParaRPr lang="en-PH"/>
        </a:p>
      </dgm:t>
    </dgm:pt>
    <dgm:pt modelId="{CB197C7F-1B6E-44E1-92DF-E0B6100A4EFE}">
      <dgm:prSet phldrT="[Text]"/>
      <dgm:spPr/>
      <dgm:t>
        <a:bodyPr/>
        <a:lstStyle/>
        <a:p>
          <a:r>
            <a:rPr lang="en-US" dirty="0" err="1"/>
            <a:t>Multistakeholderism</a:t>
          </a:r>
          <a:endParaRPr lang="en-PH" dirty="0"/>
        </a:p>
      </dgm:t>
    </dgm:pt>
    <dgm:pt modelId="{97EEB72B-9512-4103-9C5C-A18465336136}" type="parTrans" cxnId="{B1213C2B-270A-406B-ACFD-2F24BF095C24}">
      <dgm:prSet/>
      <dgm:spPr/>
      <dgm:t>
        <a:bodyPr/>
        <a:lstStyle/>
        <a:p>
          <a:endParaRPr lang="en-PH"/>
        </a:p>
      </dgm:t>
    </dgm:pt>
    <dgm:pt modelId="{831903B6-5CFE-4F2E-8D13-7483B3C00120}" type="sibTrans" cxnId="{B1213C2B-270A-406B-ACFD-2F24BF095C24}">
      <dgm:prSet/>
      <dgm:spPr/>
      <dgm:t>
        <a:bodyPr/>
        <a:lstStyle/>
        <a:p>
          <a:endParaRPr lang="en-PH"/>
        </a:p>
      </dgm:t>
    </dgm:pt>
    <dgm:pt modelId="{CEAD44FA-BB17-4F79-B102-D3096B3030B4}" type="pres">
      <dgm:prSet presAssocID="{E1660ABF-FA0E-4915-BFC5-AF56601779A9}" presName="Name0" presStyleCnt="0">
        <dgm:presLayoutVars>
          <dgm:chMax val="4"/>
          <dgm:resizeHandles val="exact"/>
        </dgm:presLayoutVars>
      </dgm:prSet>
      <dgm:spPr/>
    </dgm:pt>
    <dgm:pt modelId="{E83BD7F3-6459-46E2-9EE9-B20328B4D8B3}" type="pres">
      <dgm:prSet presAssocID="{E1660ABF-FA0E-4915-BFC5-AF56601779A9}" presName="ellipse" presStyleLbl="trBgShp" presStyleIdx="0" presStyleCnt="1"/>
      <dgm:spPr/>
    </dgm:pt>
    <dgm:pt modelId="{DC8EF612-EA53-4690-AF0D-78B64C4BE928}" type="pres">
      <dgm:prSet presAssocID="{E1660ABF-FA0E-4915-BFC5-AF56601779A9}" presName="arrow1" presStyleLbl="fgShp" presStyleIdx="0" presStyleCnt="1"/>
      <dgm:spPr>
        <a:solidFill>
          <a:schemeClr val="accent2"/>
        </a:solidFill>
      </dgm:spPr>
    </dgm:pt>
    <dgm:pt modelId="{D7886842-2EA4-47AF-A641-A16328DAEB7F}" type="pres">
      <dgm:prSet presAssocID="{E1660ABF-FA0E-4915-BFC5-AF56601779A9}" presName="rectangle" presStyleLbl="revTx" presStyleIdx="0" presStyleCnt="1">
        <dgm:presLayoutVars>
          <dgm:bulletEnabled val="1"/>
        </dgm:presLayoutVars>
      </dgm:prSet>
      <dgm:spPr/>
    </dgm:pt>
    <dgm:pt modelId="{22DF4E34-BB3C-49CF-937D-B1DC466A155D}" type="pres">
      <dgm:prSet presAssocID="{6B8289DB-56C1-45C2-8B55-3112DBC46945}" presName="item1" presStyleLbl="node1" presStyleIdx="0" presStyleCnt="3">
        <dgm:presLayoutVars>
          <dgm:bulletEnabled val="1"/>
        </dgm:presLayoutVars>
      </dgm:prSet>
      <dgm:spPr/>
    </dgm:pt>
    <dgm:pt modelId="{2A6B6E81-18A3-45BE-9832-6BAA0918E117}" type="pres">
      <dgm:prSet presAssocID="{B3CBBDC1-B0A2-4550-A22F-0AAD7E177AFB}" presName="item2" presStyleLbl="node1" presStyleIdx="1" presStyleCnt="3">
        <dgm:presLayoutVars>
          <dgm:bulletEnabled val="1"/>
        </dgm:presLayoutVars>
      </dgm:prSet>
      <dgm:spPr/>
    </dgm:pt>
    <dgm:pt modelId="{243B21A6-9CDC-4224-8CC1-384FA7CB16D9}" type="pres">
      <dgm:prSet presAssocID="{CB197C7F-1B6E-44E1-92DF-E0B6100A4EFE}" presName="item3" presStyleLbl="node1" presStyleIdx="2" presStyleCnt="3">
        <dgm:presLayoutVars>
          <dgm:bulletEnabled val="1"/>
        </dgm:presLayoutVars>
      </dgm:prSet>
      <dgm:spPr/>
    </dgm:pt>
    <dgm:pt modelId="{176F41AF-02E4-4BF1-BDEC-107E8FEBF52A}" type="pres">
      <dgm:prSet presAssocID="{E1660ABF-FA0E-4915-BFC5-AF56601779A9}" presName="funnel" presStyleLbl="trAlignAcc1" presStyleIdx="0" presStyleCnt="1" custScaleX="132590"/>
      <dgm:spPr/>
    </dgm:pt>
  </dgm:ptLst>
  <dgm:cxnLst>
    <dgm:cxn modelId="{A6B05411-A24E-4F05-BC10-E45ECF5C2C82}" srcId="{E1660ABF-FA0E-4915-BFC5-AF56601779A9}" destId="{ACE54947-AEC3-495B-855F-4585F74585A1}" srcOrd="0" destOrd="0" parTransId="{4B362F0E-8A7D-4160-A291-E89F8EA40D27}" sibTransId="{E658683E-263E-46ED-A9B6-749EA9AFA6E9}"/>
    <dgm:cxn modelId="{B1213C2B-270A-406B-ACFD-2F24BF095C24}" srcId="{E1660ABF-FA0E-4915-BFC5-AF56601779A9}" destId="{CB197C7F-1B6E-44E1-92DF-E0B6100A4EFE}" srcOrd="3" destOrd="0" parTransId="{97EEB72B-9512-4103-9C5C-A18465336136}" sibTransId="{831903B6-5CFE-4F2E-8D13-7483B3C00120}"/>
    <dgm:cxn modelId="{6453B63D-E42B-40A2-A1E1-E0FDC2A37EDC}" type="presOf" srcId="{CB197C7F-1B6E-44E1-92DF-E0B6100A4EFE}" destId="{D7886842-2EA4-47AF-A641-A16328DAEB7F}" srcOrd="0" destOrd="0" presId="urn:microsoft.com/office/officeart/2005/8/layout/funnel1"/>
    <dgm:cxn modelId="{11675A99-E4AB-4992-B09F-9E68115F6224}" type="presOf" srcId="{B3CBBDC1-B0A2-4550-A22F-0AAD7E177AFB}" destId="{22DF4E34-BB3C-49CF-937D-B1DC466A155D}" srcOrd="0" destOrd="0" presId="urn:microsoft.com/office/officeart/2005/8/layout/funnel1"/>
    <dgm:cxn modelId="{79A4019B-37C2-4034-9906-559144DB5E55}" type="presOf" srcId="{E1660ABF-FA0E-4915-BFC5-AF56601779A9}" destId="{CEAD44FA-BB17-4F79-B102-D3096B3030B4}" srcOrd="0" destOrd="0" presId="urn:microsoft.com/office/officeart/2005/8/layout/funnel1"/>
    <dgm:cxn modelId="{4E3CD69B-850A-4B78-B926-C43C8BB6EFBF}" srcId="{E1660ABF-FA0E-4915-BFC5-AF56601779A9}" destId="{6B8289DB-56C1-45C2-8B55-3112DBC46945}" srcOrd="1" destOrd="0" parTransId="{9539DA42-F152-4AB0-A1F3-266A9944B669}" sibTransId="{A5F4338C-A67D-4871-8EBE-59B06E210950}"/>
    <dgm:cxn modelId="{C8594EC8-CF6B-48CF-8610-FE6DDB563F35}" type="presOf" srcId="{ACE54947-AEC3-495B-855F-4585F74585A1}" destId="{243B21A6-9CDC-4224-8CC1-384FA7CB16D9}" srcOrd="0" destOrd="0" presId="urn:microsoft.com/office/officeart/2005/8/layout/funnel1"/>
    <dgm:cxn modelId="{AA6015F5-F476-4F6D-9886-102B9BA85582}" type="presOf" srcId="{6B8289DB-56C1-45C2-8B55-3112DBC46945}" destId="{2A6B6E81-18A3-45BE-9832-6BAA0918E117}" srcOrd="0" destOrd="0" presId="urn:microsoft.com/office/officeart/2005/8/layout/funnel1"/>
    <dgm:cxn modelId="{94ECE6F5-06C4-4F64-B7A7-3EEE42E1A1D6}" srcId="{E1660ABF-FA0E-4915-BFC5-AF56601779A9}" destId="{B3CBBDC1-B0A2-4550-A22F-0AAD7E177AFB}" srcOrd="2" destOrd="0" parTransId="{C74C77A1-6902-4E74-BC58-FC3BF8977006}" sibTransId="{0350A3E5-F82D-478C-BF9B-2B8BAACDF3DE}"/>
    <dgm:cxn modelId="{29538320-23C6-4CD7-AC4D-51ABB387EB4C}" type="presParOf" srcId="{CEAD44FA-BB17-4F79-B102-D3096B3030B4}" destId="{E83BD7F3-6459-46E2-9EE9-B20328B4D8B3}" srcOrd="0" destOrd="0" presId="urn:microsoft.com/office/officeart/2005/8/layout/funnel1"/>
    <dgm:cxn modelId="{CB44237A-4DBC-4B73-88AD-97B72CA3DDE2}" type="presParOf" srcId="{CEAD44FA-BB17-4F79-B102-D3096B3030B4}" destId="{DC8EF612-EA53-4690-AF0D-78B64C4BE928}" srcOrd="1" destOrd="0" presId="urn:microsoft.com/office/officeart/2005/8/layout/funnel1"/>
    <dgm:cxn modelId="{44908E86-3313-4FE4-91FF-66ED6ACC69A2}" type="presParOf" srcId="{CEAD44FA-BB17-4F79-B102-D3096B3030B4}" destId="{D7886842-2EA4-47AF-A641-A16328DAEB7F}" srcOrd="2" destOrd="0" presId="urn:microsoft.com/office/officeart/2005/8/layout/funnel1"/>
    <dgm:cxn modelId="{A4D8F411-6296-4204-A12B-8D8F553C2F0B}" type="presParOf" srcId="{CEAD44FA-BB17-4F79-B102-D3096B3030B4}" destId="{22DF4E34-BB3C-49CF-937D-B1DC466A155D}" srcOrd="3" destOrd="0" presId="urn:microsoft.com/office/officeart/2005/8/layout/funnel1"/>
    <dgm:cxn modelId="{57BD084C-7BA0-43DD-A909-83B9BD4D31F9}" type="presParOf" srcId="{CEAD44FA-BB17-4F79-B102-D3096B3030B4}" destId="{2A6B6E81-18A3-45BE-9832-6BAA0918E117}" srcOrd="4" destOrd="0" presId="urn:microsoft.com/office/officeart/2005/8/layout/funnel1"/>
    <dgm:cxn modelId="{761D63CA-81C7-48B7-9582-F2591930C5DD}" type="presParOf" srcId="{CEAD44FA-BB17-4F79-B102-D3096B3030B4}" destId="{243B21A6-9CDC-4224-8CC1-384FA7CB16D9}" srcOrd="5" destOrd="0" presId="urn:microsoft.com/office/officeart/2005/8/layout/funnel1"/>
    <dgm:cxn modelId="{EC2B7F52-DA97-492F-AAE0-0440DBA71184}" type="presParOf" srcId="{CEAD44FA-BB17-4F79-B102-D3096B3030B4}" destId="{176F41AF-02E4-4BF1-BDEC-107E8FEBF52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D7F3-6459-46E2-9EE9-B20328B4D8B3}">
      <dsp:nvSpPr>
        <dsp:cNvPr id="0" name=""/>
        <dsp:cNvSpPr/>
      </dsp:nvSpPr>
      <dsp:spPr>
        <a:xfrm>
          <a:off x="3283176" y="198377"/>
          <a:ext cx="3937039" cy="136728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EF612-EA53-4690-AF0D-78B64C4BE928}">
      <dsp:nvSpPr>
        <dsp:cNvPr id="0" name=""/>
        <dsp:cNvSpPr/>
      </dsp:nvSpPr>
      <dsp:spPr>
        <a:xfrm>
          <a:off x="4876303" y="3546387"/>
          <a:ext cx="762992" cy="488315"/>
        </a:xfrm>
        <a:prstGeom prst="downArrow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86842-2EA4-47AF-A641-A16328DAEB7F}">
      <dsp:nvSpPr>
        <dsp:cNvPr id="0" name=""/>
        <dsp:cNvSpPr/>
      </dsp:nvSpPr>
      <dsp:spPr>
        <a:xfrm>
          <a:off x="3426618" y="3937039"/>
          <a:ext cx="3662362" cy="915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Multistakeholderism</a:t>
          </a:r>
          <a:endParaRPr lang="en-PH" sz="3000" kern="1200" dirty="0"/>
        </a:p>
      </dsp:txBody>
      <dsp:txXfrm>
        <a:off x="3426618" y="3937039"/>
        <a:ext cx="3662362" cy="915590"/>
      </dsp:txXfrm>
    </dsp:sp>
    <dsp:sp modelId="{22DF4E34-BB3C-49CF-937D-B1DC466A155D}">
      <dsp:nvSpPr>
        <dsp:cNvPr id="0" name=""/>
        <dsp:cNvSpPr/>
      </dsp:nvSpPr>
      <dsp:spPr>
        <a:xfrm>
          <a:off x="4714549" y="1671258"/>
          <a:ext cx="1373385" cy="13733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Partnerships</a:t>
          </a:r>
          <a:endParaRPr lang="en-PH" sz="1400" kern="1200" dirty="0"/>
        </a:p>
      </dsp:txBody>
      <dsp:txXfrm>
        <a:off x="4915677" y="1872386"/>
        <a:ext cx="971129" cy="971129"/>
      </dsp:txXfrm>
    </dsp:sp>
    <dsp:sp modelId="{2A6B6E81-18A3-45BE-9832-6BAA0918E117}">
      <dsp:nvSpPr>
        <dsp:cNvPr id="0" name=""/>
        <dsp:cNvSpPr/>
      </dsp:nvSpPr>
      <dsp:spPr>
        <a:xfrm>
          <a:off x="3731815" y="640913"/>
          <a:ext cx="1373385" cy="1373385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 &amp; Knowledge Production</a:t>
          </a:r>
          <a:endParaRPr lang="en-PH" sz="1400" kern="1200" dirty="0"/>
        </a:p>
      </dsp:txBody>
      <dsp:txXfrm>
        <a:off x="3932943" y="842041"/>
        <a:ext cx="971129" cy="971129"/>
      </dsp:txXfrm>
    </dsp:sp>
    <dsp:sp modelId="{243B21A6-9CDC-4224-8CC1-384FA7CB16D9}">
      <dsp:nvSpPr>
        <dsp:cNvPr id="0" name=""/>
        <dsp:cNvSpPr/>
      </dsp:nvSpPr>
      <dsp:spPr>
        <a:xfrm>
          <a:off x="5135721" y="308859"/>
          <a:ext cx="1373385" cy="137338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Convening</a:t>
          </a:r>
          <a:endParaRPr lang="en-PH" sz="1400" kern="1200" dirty="0"/>
        </a:p>
      </dsp:txBody>
      <dsp:txXfrm>
        <a:off x="5336849" y="509987"/>
        <a:ext cx="971129" cy="971129"/>
      </dsp:txXfrm>
    </dsp:sp>
    <dsp:sp modelId="{176F41AF-02E4-4BF1-BDEC-107E8FEBF52A}">
      <dsp:nvSpPr>
        <dsp:cNvPr id="0" name=""/>
        <dsp:cNvSpPr/>
      </dsp:nvSpPr>
      <dsp:spPr>
        <a:xfrm>
          <a:off x="2425176" y="30519"/>
          <a:ext cx="5665247" cy="34182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1D04C-9EB7-46C0-BC97-1622FA673ED8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31439-09A2-40C3-A4DF-434BE5467F5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795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 of the 483 distinct/unique 'stakeholders' we identified who are part of the key decision making bodies of the 105 MSIs, 31% are representatives from business/industry. 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But the top stakeholders that occupy most seats of power in numerous MSIs are the  World Bank, WHO, BMGF, USAID, WWF International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&amp; Affiliates,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&amp; Microsoft</a:t>
            </a:r>
            <a:r>
              <a:rPr lang="en-US" dirty="0"/>
              <a:t>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31439-09A2-40C3-A4DF-434BE5467F55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8739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88B8-998E-4D99-9AF0-8FD329EC5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ECC05-9029-476B-BED5-C48F58143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6F131-ED20-484D-B21E-7A2ED150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16C8-E22B-45D5-9BEF-28F0F43E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A3D5-A8B3-4CBB-B64B-0594C01D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229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DD47-BB7C-4ADC-923F-50871ECA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B1B39-63A6-461F-8571-05D085077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69B7-DF19-46EA-BAE7-FF2245E6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3FAE-17BA-4F2D-AC7D-DC01829B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309C1-5EF2-4F18-9ABC-4370D50A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2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BD8E4-8D23-491A-BACD-9377567C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8A0EE-270E-4455-BD82-F37D52491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124F2-55C7-4F88-92E2-1DF02476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F8224-6EF4-49D7-AECE-7F20E7F5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D826-D0E4-44B6-8445-85E37E0B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28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CC57-6A52-4B75-AA9D-4342CFA2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0916-B8EF-4C83-A3FF-D5DFFA1E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6BD2-CBF3-4BFC-95E9-E4579938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EDD5-FC04-461A-8094-68ED8DC4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0C1E3-4985-4947-8601-8BD07134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625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6E08-697D-4FCA-90AC-67967122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28126-5987-48E1-8853-42B754BE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B7601-1DC1-4AA5-8EA4-BE3A6B04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970A-CE11-4766-AFFB-30CD857E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73F73-3990-488B-AA06-8E92211D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522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62C4-0685-42D0-9118-8330DB54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8899-12EE-4431-AF87-6710FB9E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3B5F8-9F25-4868-9729-17179EDC8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7D693-E71B-46AA-87FC-F2375D78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82FF3-4F23-4176-B94D-5621704F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78611-B166-49D3-8875-E8890C8D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488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67F5-0DC2-400F-AF99-A2077E66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ADE49-4935-42A7-A25D-E6B44D151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534-B81B-476F-AA5C-CCA35F91C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836EE-EF45-427D-A4B1-E8AD0777A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F30CF-9399-4223-8F81-1AE5BB7D1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04CCF-EF04-46A4-AF2F-747BD047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9255D-CD4E-44B4-B33D-7554B4AB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816CC-0797-487D-ADF3-45AE8368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470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0D72-FD21-4B4B-B1BF-ADD553F1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D8A4D-E703-490B-899B-E500A23D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F6AAB-C0D4-40CC-9756-04E8E09E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DC06B-D85D-4242-BF58-B9A306A3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14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803D1-FD18-4518-953F-29D3A407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4CFD6-E89D-4051-9E5E-92A27774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A00D2-5FEE-4CDB-A86D-EC8F76DE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91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D294-7159-424C-8B31-F449219B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3AB2-A0E4-4979-B11A-9A7416C4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C4358-6CCA-46BC-851D-16F1F3B83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522FB-52CB-464A-940A-911ED1CA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9A6C7-0F4F-444C-A4B8-09F92484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BA7D5-2BB8-4F8A-9E77-A5C72CB2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491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BBE3-84D4-4B5E-B04E-168AA533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FB718-DFA0-4D6A-B400-C3AB95A80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38AE-9AE3-4868-9DD0-8A5E4D2F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4206E-FBEA-4427-85AF-E3FF6E2F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71330-9BD8-40B0-A02C-B74E6C0D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B3336-BBE1-41E4-9807-F1406FD4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499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EA09D-AC5B-4452-B57B-95A8BAD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75F78-E8AC-4A4B-9EE7-FFDAFEE9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AA177-F22F-4CFC-83E8-3FB09661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2861-EC89-4CD6-883A-A4CA49451872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D8257-BC20-4555-A721-853AC6EB1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081-E1E2-4A25-A147-98F3B865F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9984-B0C0-4C8B-962E-F94781526D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2767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- up of a web&#10;&#10;Description automatically generated with low confidence">
            <a:extLst>
              <a:ext uri="{FF2B5EF4-FFF2-40B4-BE49-F238E27FC236}">
                <a16:creationId xmlns:a16="http://schemas.microsoft.com/office/drawing/2014/main" id="{A17F4E53-FFDD-493C-91BC-867CEB0B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8B0C-63D7-43B4-83E0-60ADB4F34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b="1" dirty="0"/>
              <a:t>Mapping Global </a:t>
            </a:r>
            <a:r>
              <a:rPr lang="en-US" sz="4400" b="1" dirty="0" err="1"/>
              <a:t>Multistakeholder</a:t>
            </a:r>
            <a:r>
              <a:rPr lang="en-US" sz="4400" b="1" dirty="0"/>
              <a:t> Institutions (MSIs)</a:t>
            </a:r>
            <a:r>
              <a:rPr lang="en-US" sz="4400" dirty="0"/>
              <a:t>:</a:t>
            </a:r>
            <a:r>
              <a:rPr lang="en-US" sz="4400" b="1" dirty="0"/>
              <a:t> </a:t>
            </a:r>
            <a:r>
              <a:rPr lang="en-US" sz="4400" dirty="0"/>
              <a:t>Key features &amp; preliminary results</a:t>
            </a:r>
            <a:endParaRPr lang="en-PH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5D081-BB6D-4692-AEC4-98ED5F154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989370" cy="15484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500" dirty="0"/>
              <a:t>Mary Ann Manahan &amp; </a:t>
            </a:r>
            <a:r>
              <a:rPr lang="en-US" sz="2500" dirty="0" err="1"/>
              <a:t>Madhuresh</a:t>
            </a:r>
            <a:r>
              <a:rPr lang="en-US" sz="2500" dirty="0"/>
              <a:t> Kumar</a:t>
            </a:r>
          </a:p>
          <a:p>
            <a:pPr algn="l"/>
            <a:endParaRPr lang="en-US" sz="2500" i="1" dirty="0"/>
          </a:p>
          <a:p>
            <a:pPr algn="l"/>
            <a:r>
              <a:rPr lang="en-US" sz="2500" i="1" dirty="0"/>
              <a:t>26 January 2021 | The Global Takeover Webinar</a:t>
            </a:r>
          </a:p>
          <a:p>
            <a:pPr algn="l"/>
            <a:endParaRPr lang="en-US" sz="2500" i="1" dirty="0"/>
          </a:p>
          <a:p>
            <a:pPr algn="l"/>
            <a:endParaRPr lang="en-US" sz="2500" i="1" dirty="0"/>
          </a:p>
          <a:p>
            <a:pPr algn="l"/>
            <a:endParaRPr lang="en-US" sz="2500" b="1" dirty="0"/>
          </a:p>
          <a:p>
            <a:pPr algn="l"/>
            <a:endParaRPr lang="en-US" sz="2500" i="1" dirty="0"/>
          </a:p>
          <a:p>
            <a:pPr algn="l"/>
            <a:endParaRPr lang="en-PH" sz="25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86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DCEC8-0303-4E2A-86F8-DF7A7146A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39" r="-1" b="5526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090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25A5C-5917-4852-88AE-1561FC8D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Caveat</a:t>
            </a:r>
            <a:r>
              <a:rPr lang="en-US" sz="4000" dirty="0">
                <a:solidFill>
                  <a:srgbClr val="FFFFFF"/>
                </a:solidFill>
              </a:rPr>
              <a:t>: Not exhaustive, focused on global MSIs in the 21</a:t>
            </a:r>
            <a:r>
              <a:rPr lang="en-US" sz="4000" baseline="30000" dirty="0">
                <a:solidFill>
                  <a:srgbClr val="FFFFFF"/>
                </a:solidFill>
              </a:rPr>
              <a:t>st</a:t>
            </a:r>
            <a:r>
              <a:rPr lang="en-US" sz="4000" dirty="0">
                <a:solidFill>
                  <a:srgbClr val="FFFFFF"/>
                </a:solidFill>
              </a:rPr>
              <a:t> century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8A8F4F43-5D23-4D45-BD01-787C6A225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597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6" name="Straight Connector 2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4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1CC2-D484-4F56-A493-421750F6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CBAE7BAA-AC12-45B8-AF77-D1A3F2A99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8"/>
          <a:stretch/>
        </p:blipFill>
        <p:spPr>
          <a:xfrm>
            <a:off x="38100" y="0"/>
            <a:ext cx="12115800" cy="50577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9899EC-A133-47F5-93D6-80CC285CEB49}"/>
              </a:ext>
            </a:extLst>
          </p:cNvPr>
          <p:cNvSpPr/>
          <p:nvPr/>
        </p:nvSpPr>
        <p:spPr>
          <a:xfrm>
            <a:off x="968457" y="5215235"/>
            <a:ext cx="996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+Timebound MSIs: 10 mechanisms</a:t>
            </a:r>
          </a:p>
        </p:txBody>
      </p:sp>
    </p:spTree>
    <p:extLst>
      <p:ext uri="{BB962C8B-B14F-4D97-AF65-F5344CB8AC3E}">
        <p14:creationId xmlns:p14="http://schemas.microsoft.com/office/powerpoint/2010/main" val="44579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8F104-3B8E-432E-8996-FE094BF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makes the decisions?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 descr="Chart type: Clustered Bar. 'Field1': Business/Industry has noticeably higher 'Field2'.&#10;&#10;Description automatically generated">
            <a:extLst>
              <a:ext uri="{FF2B5EF4-FFF2-40B4-BE49-F238E27FC236}">
                <a16:creationId xmlns:a16="http://schemas.microsoft.com/office/drawing/2014/main" id="{F5E23BBA-A92C-4C9D-8842-61CA258F5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972848"/>
              </p:ext>
            </p:extLst>
          </p:nvPr>
        </p:nvGraphicFramePr>
        <p:xfrm>
          <a:off x="243840" y="2298654"/>
          <a:ext cx="11556414" cy="447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579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00A487-EA54-4253-8606-96A6FFA6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" y="685799"/>
            <a:ext cx="3590926" cy="55340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More than one-third of the mapped MSIs combine multiple orientations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900" b="1" dirty="0">
                <a:solidFill>
                  <a:srgbClr val="FFFFFF"/>
                </a:solidFill>
              </a:rPr>
              <a:t>New category: Paradigmatic/</a:t>
            </a:r>
            <a:br>
              <a:rPr lang="en-US" sz="3900" b="1" dirty="0">
                <a:solidFill>
                  <a:srgbClr val="FFFFFF"/>
                </a:solidFill>
              </a:rPr>
            </a:br>
            <a:r>
              <a:rPr lang="en-US" sz="3900" b="1" dirty="0">
                <a:solidFill>
                  <a:srgbClr val="FFFFFF"/>
                </a:solidFill>
              </a:rPr>
              <a:t>Campaign</a:t>
            </a:r>
            <a:endParaRPr lang="en-PH" sz="39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DC2B4A7-24F1-4119-88F6-BBE85C619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032244"/>
              </p:ext>
            </p:extLst>
          </p:nvPr>
        </p:nvGraphicFramePr>
        <p:xfrm>
          <a:off x="4919260" y="287971"/>
          <a:ext cx="7025091" cy="63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47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90"/>
            <a:ext cx="10515600" cy="1385064"/>
          </a:xfrm>
        </p:spPr>
        <p:txBody>
          <a:bodyPr>
            <a:normAutofit/>
          </a:bodyPr>
          <a:lstStyle/>
          <a:p>
            <a:r>
              <a:rPr lang="en-US" sz="3000" b="1" dirty="0"/>
              <a:t>Accelerating nexus of market-based solutions/ideas</a:t>
            </a:r>
            <a:r>
              <a:rPr lang="en-US" sz="3000" dirty="0"/>
              <a:t>: “</a:t>
            </a:r>
            <a:r>
              <a:rPr lang="en-US" sz="3000" b="1" dirty="0"/>
              <a:t>Nature-positive”-Food Systems-Planetary Boundaries-Planetary Health Diet-Nutrition</a:t>
            </a:r>
            <a:endParaRPr lang="en-US" sz="30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7894F0-D5C7-4145-8903-817801148250}"/>
              </a:ext>
            </a:extLst>
          </p:cNvPr>
          <p:cNvSpPr/>
          <p:nvPr/>
        </p:nvSpPr>
        <p:spPr>
          <a:xfrm>
            <a:off x="3829631" y="4321697"/>
            <a:ext cx="2149769" cy="2193878"/>
          </a:xfrm>
          <a:custGeom>
            <a:avLst/>
            <a:gdLst>
              <a:gd name="connsiteX0" fmla="*/ 0 w 2914650"/>
              <a:gd name="connsiteY0" fmla="*/ 0 h 1866900"/>
              <a:gd name="connsiteX1" fmla="*/ 2845818 w 2914650"/>
              <a:gd name="connsiteY1" fmla="*/ 0 h 1866900"/>
              <a:gd name="connsiteX2" fmla="*/ 2914650 w 2914650"/>
              <a:gd name="connsiteY2" fmla="*/ 39923 h 1866900"/>
              <a:gd name="connsiteX3" fmla="*/ 2914650 w 2914650"/>
              <a:gd name="connsiteY3" fmla="*/ 1866900 h 1866900"/>
              <a:gd name="connsiteX4" fmla="*/ 0 w 2914650"/>
              <a:gd name="connsiteY4" fmla="*/ 1866900 h 1866900"/>
              <a:gd name="connsiteX0" fmla="*/ 0 w 2914650"/>
              <a:gd name="connsiteY0" fmla="*/ 0 h 1866900"/>
              <a:gd name="connsiteX1" fmla="*/ 2845818 w 2914650"/>
              <a:gd name="connsiteY1" fmla="*/ 0 h 1866900"/>
              <a:gd name="connsiteX2" fmla="*/ 2914650 w 2914650"/>
              <a:gd name="connsiteY2" fmla="*/ 39923 h 1866900"/>
              <a:gd name="connsiteX3" fmla="*/ 0 w 2914650"/>
              <a:gd name="connsiteY3" fmla="*/ 1866900 h 1866900"/>
              <a:gd name="connsiteX4" fmla="*/ 0 w 2914650"/>
              <a:gd name="connsiteY4" fmla="*/ 0 h 1866900"/>
              <a:gd name="connsiteX0" fmla="*/ 0 w 2845818"/>
              <a:gd name="connsiteY0" fmla="*/ 0 h 1866900"/>
              <a:gd name="connsiteX1" fmla="*/ 2845818 w 2845818"/>
              <a:gd name="connsiteY1" fmla="*/ 0 h 1866900"/>
              <a:gd name="connsiteX2" fmla="*/ 0 w 2845818"/>
              <a:gd name="connsiteY2" fmla="*/ 1866900 h 1866900"/>
              <a:gd name="connsiteX3" fmla="*/ 0 w 2845818"/>
              <a:gd name="connsiteY3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8" h="1866900">
                <a:moveTo>
                  <a:pt x="0" y="0"/>
                </a:moveTo>
                <a:lnTo>
                  <a:pt x="2845818" y="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11D1867-90F1-40D5-AD15-A453F3AE97BF}"/>
              </a:ext>
            </a:extLst>
          </p:cNvPr>
          <p:cNvSpPr/>
          <p:nvPr/>
        </p:nvSpPr>
        <p:spPr>
          <a:xfrm>
            <a:off x="3829631" y="2127819"/>
            <a:ext cx="2149769" cy="2193878"/>
          </a:xfrm>
          <a:custGeom>
            <a:avLst/>
            <a:gdLst>
              <a:gd name="connsiteX0" fmla="*/ 0 w 2845818"/>
              <a:gd name="connsiteY0" fmla="*/ 0 h 1866900"/>
              <a:gd name="connsiteX1" fmla="*/ 2845818 w 2845818"/>
              <a:gd name="connsiteY1" fmla="*/ 1866900 h 1866900"/>
              <a:gd name="connsiteX2" fmla="*/ 0 w 2845818"/>
              <a:gd name="connsiteY2" fmla="*/ 1866900 h 1866900"/>
              <a:gd name="connsiteX3" fmla="*/ 0 w 2845818"/>
              <a:gd name="connsiteY3" fmla="*/ 93345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8" h="1866900">
                <a:moveTo>
                  <a:pt x="0" y="0"/>
                </a:moveTo>
                <a:lnTo>
                  <a:pt x="2845818" y="1866900"/>
                </a:lnTo>
                <a:lnTo>
                  <a:pt x="0" y="1866900"/>
                </a:lnTo>
                <a:lnTo>
                  <a:pt x="0" y="9334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BE9B8B6-8C08-4CD2-8FF2-19E7468AE390}"/>
              </a:ext>
            </a:extLst>
          </p:cNvPr>
          <p:cNvSpPr/>
          <p:nvPr/>
        </p:nvSpPr>
        <p:spPr>
          <a:xfrm>
            <a:off x="3829632" y="4321697"/>
            <a:ext cx="2149768" cy="1096940"/>
          </a:xfrm>
          <a:custGeom>
            <a:avLst/>
            <a:gdLst>
              <a:gd name="connsiteX0" fmla="*/ 0 w 2914649"/>
              <a:gd name="connsiteY0" fmla="*/ 0 h 933450"/>
              <a:gd name="connsiteX1" fmla="*/ 2845817 w 2914649"/>
              <a:gd name="connsiteY1" fmla="*/ 0 h 933450"/>
              <a:gd name="connsiteX2" fmla="*/ 2914649 w 2914649"/>
              <a:gd name="connsiteY2" fmla="*/ 39923 h 933450"/>
              <a:gd name="connsiteX3" fmla="*/ 2914649 w 2914649"/>
              <a:gd name="connsiteY3" fmla="*/ 933450 h 933450"/>
              <a:gd name="connsiteX4" fmla="*/ 0 w 2914649"/>
              <a:gd name="connsiteY4" fmla="*/ 933450 h 933450"/>
              <a:gd name="connsiteX5" fmla="*/ 0 w 2914649"/>
              <a:gd name="connsiteY5" fmla="*/ 0 h 933450"/>
              <a:gd name="connsiteX0" fmla="*/ 0 w 2914649"/>
              <a:gd name="connsiteY0" fmla="*/ 0 h 933450"/>
              <a:gd name="connsiteX1" fmla="*/ 2845817 w 2914649"/>
              <a:gd name="connsiteY1" fmla="*/ 0 h 933450"/>
              <a:gd name="connsiteX2" fmla="*/ 2914649 w 2914649"/>
              <a:gd name="connsiteY2" fmla="*/ 39923 h 933450"/>
              <a:gd name="connsiteX3" fmla="*/ 0 w 2914649"/>
              <a:gd name="connsiteY3" fmla="*/ 933450 h 933450"/>
              <a:gd name="connsiteX4" fmla="*/ 0 w 2914649"/>
              <a:gd name="connsiteY4" fmla="*/ 0 h 933450"/>
              <a:gd name="connsiteX0" fmla="*/ 0 w 2845817"/>
              <a:gd name="connsiteY0" fmla="*/ 0 h 933450"/>
              <a:gd name="connsiteX1" fmla="*/ 2845817 w 2845817"/>
              <a:gd name="connsiteY1" fmla="*/ 0 h 933450"/>
              <a:gd name="connsiteX2" fmla="*/ 0 w 2845817"/>
              <a:gd name="connsiteY2" fmla="*/ 933450 h 933450"/>
              <a:gd name="connsiteX3" fmla="*/ 0 w 2845817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7" h="933450">
                <a:moveTo>
                  <a:pt x="0" y="0"/>
                </a:moveTo>
                <a:lnTo>
                  <a:pt x="2845817" y="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31E84F5-A292-4FA8-9C3E-44A7B3BBDACB}"/>
              </a:ext>
            </a:extLst>
          </p:cNvPr>
          <p:cNvSpPr/>
          <p:nvPr/>
        </p:nvSpPr>
        <p:spPr>
          <a:xfrm>
            <a:off x="3829632" y="3224758"/>
            <a:ext cx="2149768" cy="1096939"/>
          </a:xfrm>
          <a:custGeom>
            <a:avLst/>
            <a:gdLst>
              <a:gd name="connsiteX0" fmla="*/ 0 w 2914649"/>
              <a:gd name="connsiteY0" fmla="*/ 0 h 933450"/>
              <a:gd name="connsiteX1" fmla="*/ 2914649 w 2914649"/>
              <a:gd name="connsiteY1" fmla="*/ 0 h 933450"/>
              <a:gd name="connsiteX2" fmla="*/ 2914649 w 2914649"/>
              <a:gd name="connsiteY2" fmla="*/ 893528 h 933450"/>
              <a:gd name="connsiteX3" fmla="*/ 2845817 w 2914649"/>
              <a:gd name="connsiteY3" fmla="*/ 933450 h 933450"/>
              <a:gd name="connsiteX4" fmla="*/ 0 w 2914649"/>
              <a:gd name="connsiteY4" fmla="*/ 933450 h 933450"/>
              <a:gd name="connsiteX5" fmla="*/ 0 w 2914649"/>
              <a:gd name="connsiteY5" fmla="*/ 0 h 933450"/>
              <a:gd name="connsiteX0" fmla="*/ 0 w 2914649"/>
              <a:gd name="connsiteY0" fmla="*/ 0 h 933450"/>
              <a:gd name="connsiteX1" fmla="*/ 2914649 w 2914649"/>
              <a:gd name="connsiteY1" fmla="*/ 893528 h 933450"/>
              <a:gd name="connsiteX2" fmla="*/ 2845817 w 2914649"/>
              <a:gd name="connsiteY2" fmla="*/ 933450 h 933450"/>
              <a:gd name="connsiteX3" fmla="*/ 0 w 2914649"/>
              <a:gd name="connsiteY3" fmla="*/ 933450 h 933450"/>
              <a:gd name="connsiteX4" fmla="*/ 0 w 2914649"/>
              <a:gd name="connsiteY4" fmla="*/ 0 h 933450"/>
              <a:gd name="connsiteX0" fmla="*/ 0 w 2845817"/>
              <a:gd name="connsiteY0" fmla="*/ 0 h 933450"/>
              <a:gd name="connsiteX1" fmla="*/ 2845817 w 2845817"/>
              <a:gd name="connsiteY1" fmla="*/ 933450 h 933450"/>
              <a:gd name="connsiteX2" fmla="*/ 0 w 2845817"/>
              <a:gd name="connsiteY2" fmla="*/ 933450 h 933450"/>
              <a:gd name="connsiteX3" fmla="*/ 0 w 2845817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7" h="933450">
                <a:moveTo>
                  <a:pt x="0" y="0"/>
                </a:moveTo>
                <a:lnTo>
                  <a:pt x="2845817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5C4E81-8544-47AD-9DDE-E95A9F6FD393}"/>
              </a:ext>
            </a:extLst>
          </p:cNvPr>
          <p:cNvSpPr/>
          <p:nvPr/>
        </p:nvSpPr>
        <p:spPr>
          <a:xfrm>
            <a:off x="1285876" y="2127819"/>
            <a:ext cx="2543756" cy="1096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457200">
              <a:lnSpc>
                <a:spcPct val="107000"/>
              </a:lnSpc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Tropical Forests Alliance (host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P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1E7B0F-CC03-4F8F-9ABB-59BF67B52ECA}"/>
              </a:ext>
            </a:extLst>
          </p:cNvPr>
          <p:cNvSpPr/>
          <p:nvPr/>
        </p:nvSpPr>
        <p:spPr>
          <a:xfrm>
            <a:off x="1285876" y="3224758"/>
            <a:ext cx="2543756" cy="1096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457200">
              <a:lnSpc>
                <a:spcPct val="107000"/>
              </a:lnSpc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Capital Coalition/ Capitals Coalition</a:t>
            </a:r>
            <a:endParaRPr lang="en-PH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D59958-D589-4FFD-B52B-ED0E6CD38E1C}"/>
              </a:ext>
            </a:extLst>
          </p:cNvPr>
          <p:cNvSpPr/>
          <p:nvPr/>
        </p:nvSpPr>
        <p:spPr>
          <a:xfrm>
            <a:off x="1285876" y="4321697"/>
            <a:ext cx="2543756" cy="1096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457200">
              <a:lnSpc>
                <a:spcPct val="107000"/>
              </a:lnSpc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Climate Solutions Alliance (convenor)</a:t>
            </a:r>
            <a:endParaRPr lang="en-PH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7EA4BE-8845-4A32-979E-EE71DFA244F2}"/>
              </a:ext>
            </a:extLst>
          </p:cNvPr>
          <p:cNvSpPr/>
          <p:nvPr/>
        </p:nvSpPr>
        <p:spPr>
          <a:xfrm>
            <a:off x="1285876" y="5418635"/>
            <a:ext cx="2543756" cy="1096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Commons Alliance </a:t>
            </a:r>
            <a:endParaRPr lang="en-PH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endParaRPr lang="en-US" sz="11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218756B6-5759-42C5-9FA9-13B7BBC7002D}"/>
              </a:ext>
            </a:extLst>
          </p:cNvPr>
          <p:cNvSpPr/>
          <p:nvPr/>
        </p:nvSpPr>
        <p:spPr>
          <a:xfrm>
            <a:off x="514892" y="2253208"/>
            <a:ext cx="981547" cy="846161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A81DEA73-38DA-4E78-B93C-82528965CDB3}"/>
              </a:ext>
            </a:extLst>
          </p:cNvPr>
          <p:cNvSpPr/>
          <p:nvPr/>
        </p:nvSpPr>
        <p:spPr>
          <a:xfrm>
            <a:off x="514892" y="3354939"/>
            <a:ext cx="981547" cy="846161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5F9E3E6E-311F-4E7F-8C0B-380821793998}"/>
              </a:ext>
            </a:extLst>
          </p:cNvPr>
          <p:cNvSpPr/>
          <p:nvPr/>
        </p:nvSpPr>
        <p:spPr>
          <a:xfrm>
            <a:off x="514892" y="4451878"/>
            <a:ext cx="981547" cy="846161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5BEFC3C5-1810-487B-8988-C97FE01CA128}"/>
              </a:ext>
            </a:extLst>
          </p:cNvPr>
          <p:cNvSpPr/>
          <p:nvPr/>
        </p:nvSpPr>
        <p:spPr>
          <a:xfrm>
            <a:off x="514892" y="5548817"/>
            <a:ext cx="981547" cy="846161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1B4FF0D-9988-410F-A883-CEBC07C01E7F}"/>
              </a:ext>
            </a:extLst>
          </p:cNvPr>
          <p:cNvSpPr/>
          <p:nvPr/>
        </p:nvSpPr>
        <p:spPr>
          <a:xfrm flipH="1">
            <a:off x="6212602" y="4321697"/>
            <a:ext cx="2148554" cy="2193878"/>
          </a:xfrm>
          <a:custGeom>
            <a:avLst/>
            <a:gdLst>
              <a:gd name="connsiteX0" fmla="*/ 0 w 2914650"/>
              <a:gd name="connsiteY0" fmla="*/ 0 h 1866900"/>
              <a:gd name="connsiteX1" fmla="*/ 2845818 w 2914650"/>
              <a:gd name="connsiteY1" fmla="*/ 0 h 1866900"/>
              <a:gd name="connsiteX2" fmla="*/ 2914650 w 2914650"/>
              <a:gd name="connsiteY2" fmla="*/ 39923 h 1866900"/>
              <a:gd name="connsiteX3" fmla="*/ 2914650 w 2914650"/>
              <a:gd name="connsiteY3" fmla="*/ 1866900 h 1866900"/>
              <a:gd name="connsiteX4" fmla="*/ 0 w 2914650"/>
              <a:gd name="connsiteY4" fmla="*/ 1866900 h 1866900"/>
              <a:gd name="connsiteX0" fmla="*/ 0 w 2914650"/>
              <a:gd name="connsiteY0" fmla="*/ 0 h 1866900"/>
              <a:gd name="connsiteX1" fmla="*/ 2845818 w 2914650"/>
              <a:gd name="connsiteY1" fmla="*/ 0 h 1866900"/>
              <a:gd name="connsiteX2" fmla="*/ 2914650 w 2914650"/>
              <a:gd name="connsiteY2" fmla="*/ 39923 h 1866900"/>
              <a:gd name="connsiteX3" fmla="*/ 0 w 2914650"/>
              <a:gd name="connsiteY3" fmla="*/ 1866900 h 1866900"/>
              <a:gd name="connsiteX4" fmla="*/ 0 w 2914650"/>
              <a:gd name="connsiteY4" fmla="*/ 0 h 1866900"/>
              <a:gd name="connsiteX0" fmla="*/ 0 w 2845818"/>
              <a:gd name="connsiteY0" fmla="*/ 0 h 1866900"/>
              <a:gd name="connsiteX1" fmla="*/ 2845818 w 2845818"/>
              <a:gd name="connsiteY1" fmla="*/ 0 h 1866900"/>
              <a:gd name="connsiteX2" fmla="*/ 0 w 2845818"/>
              <a:gd name="connsiteY2" fmla="*/ 1866900 h 1866900"/>
              <a:gd name="connsiteX3" fmla="*/ 0 w 2845818"/>
              <a:gd name="connsiteY3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8" h="1866900">
                <a:moveTo>
                  <a:pt x="0" y="0"/>
                </a:moveTo>
                <a:lnTo>
                  <a:pt x="2845818" y="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7F542F6-0E55-4C19-92BB-A0788193BB72}"/>
              </a:ext>
            </a:extLst>
          </p:cNvPr>
          <p:cNvSpPr/>
          <p:nvPr/>
        </p:nvSpPr>
        <p:spPr>
          <a:xfrm flipH="1">
            <a:off x="6212602" y="2127819"/>
            <a:ext cx="2148554" cy="2193878"/>
          </a:xfrm>
          <a:custGeom>
            <a:avLst/>
            <a:gdLst>
              <a:gd name="connsiteX0" fmla="*/ 0 w 2845818"/>
              <a:gd name="connsiteY0" fmla="*/ 0 h 1866900"/>
              <a:gd name="connsiteX1" fmla="*/ 2845818 w 2845818"/>
              <a:gd name="connsiteY1" fmla="*/ 1866900 h 1866900"/>
              <a:gd name="connsiteX2" fmla="*/ 0 w 2845818"/>
              <a:gd name="connsiteY2" fmla="*/ 1866900 h 1866900"/>
              <a:gd name="connsiteX3" fmla="*/ 0 w 2845818"/>
              <a:gd name="connsiteY3" fmla="*/ 93345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8" h="1866900">
                <a:moveTo>
                  <a:pt x="0" y="0"/>
                </a:moveTo>
                <a:lnTo>
                  <a:pt x="2845818" y="1866900"/>
                </a:lnTo>
                <a:lnTo>
                  <a:pt x="0" y="1866900"/>
                </a:lnTo>
                <a:lnTo>
                  <a:pt x="0" y="9334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66B832D-0811-4AEA-BB62-292719C35476}"/>
              </a:ext>
            </a:extLst>
          </p:cNvPr>
          <p:cNvSpPr/>
          <p:nvPr/>
        </p:nvSpPr>
        <p:spPr>
          <a:xfrm flipH="1">
            <a:off x="6212602" y="4321697"/>
            <a:ext cx="2148553" cy="1096940"/>
          </a:xfrm>
          <a:custGeom>
            <a:avLst/>
            <a:gdLst>
              <a:gd name="connsiteX0" fmla="*/ 0 w 2914649"/>
              <a:gd name="connsiteY0" fmla="*/ 0 h 933450"/>
              <a:gd name="connsiteX1" fmla="*/ 2845817 w 2914649"/>
              <a:gd name="connsiteY1" fmla="*/ 0 h 933450"/>
              <a:gd name="connsiteX2" fmla="*/ 2914649 w 2914649"/>
              <a:gd name="connsiteY2" fmla="*/ 39923 h 933450"/>
              <a:gd name="connsiteX3" fmla="*/ 2914649 w 2914649"/>
              <a:gd name="connsiteY3" fmla="*/ 933450 h 933450"/>
              <a:gd name="connsiteX4" fmla="*/ 0 w 2914649"/>
              <a:gd name="connsiteY4" fmla="*/ 933450 h 933450"/>
              <a:gd name="connsiteX5" fmla="*/ 0 w 2914649"/>
              <a:gd name="connsiteY5" fmla="*/ 0 h 933450"/>
              <a:gd name="connsiteX0" fmla="*/ 0 w 2914649"/>
              <a:gd name="connsiteY0" fmla="*/ 0 h 933450"/>
              <a:gd name="connsiteX1" fmla="*/ 2845817 w 2914649"/>
              <a:gd name="connsiteY1" fmla="*/ 0 h 933450"/>
              <a:gd name="connsiteX2" fmla="*/ 2914649 w 2914649"/>
              <a:gd name="connsiteY2" fmla="*/ 39923 h 933450"/>
              <a:gd name="connsiteX3" fmla="*/ 0 w 2914649"/>
              <a:gd name="connsiteY3" fmla="*/ 933450 h 933450"/>
              <a:gd name="connsiteX4" fmla="*/ 0 w 2914649"/>
              <a:gd name="connsiteY4" fmla="*/ 0 h 933450"/>
              <a:gd name="connsiteX0" fmla="*/ 0 w 2845817"/>
              <a:gd name="connsiteY0" fmla="*/ 0 h 933450"/>
              <a:gd name="connsiteX1" fmla="*/ 2845817 w 2845817"/>
              <a:gd name="connsiteY1" fmla="*/ 0 h 933450"/>
              <a:gd name="connsiteX2" fmla="*/ 0 w 2845817"/>
              <a:gd name="connsiteY2" fmla="*/ 933450 h 933450"/>
              <a:gd name="connsiteX3" fmla="*/ 0 w 2845817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7" h="933450">
                <a:moveTo>
                  <a:pt x="0" y="0"/>
                </a:moveTo>
                <a:lnTo>
                  <a:pt x="2845817" y="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D20C5C-51AB-460F-AE00-F4957C2895A3}"/>
              </a:ext>
            </a:extLst>
          </p:cNvPr>
          <p:cNvSpPr/>
          <p:nvPr/>
        </p:nvSpPr>
        <p:spPr>
          <a:xfrm flipH="1">
            <a:off x="6212602" y="3224758"/>
            <a:ext cx="2148553" cy="1096939"/>
          </a:xfrm>
          <a:custGeom>
            <a:avLst/>
            <a:gdLst>
              <a:gd name="connsiteX0" fmla="*/ 0 w 2914649"/>
              <a:gd name="connsiteY0" fmla="*/ 0 h 933450"/>
              <a:gd name="connsiteX1" fmla="*/ 2914649 w 2914649"/>
              <a:gd name="connsiteY1" fmla="*/ 0 h 933450"/>
              <a:gd name="connsiteX2" fmla="*/ 2914649 w 2914649"/>
              <a:gd name="connsiteY2" fmla="*/ 893528 h 933450"/>
              <a:gd name="connsiteX3" fmla="*/ 2845817 w 2914649"/>
              <a:gd name="connsiteY3" fmla="*/ 933450 h 933450"/>
              <a:gd name="connsiteX4" fmla="*/ 0 w 2914649"/>
              <a:gd name="connsiteY4" fmla="*/ 933450 h 933450"/>
              <a:gd name="connsiteX5" fmla="*/ 0 w 2914649"/>
              <a:gd name="connsiteY5" fmla="*/ 0 h 933450"/>
              <a:gd name="connsiteX0" fmla="*/ 0 w 2914649"/>
              <a:gd name="connsiteY0" fmla="*/ 0 h 933450"/>
              <a:gd name="connsiteX1" fmla="*/ 2914649 w 2914649"/>
              <a:gd name="connsiteY1" fmla="*/ 893528 h 933450"/>
              <a:gd name="connsiteX2" fmla="*/ 2845817 w 2914649"/>
              <a:gd name="connsiteY2" fmla="*/ 933450 h 933450"/>
              <a:gd name="connsiteX3" fmla="*/ 0 w 2914649"/>
              <a:gd name="connsiteY3" fmla="*/ 933450 h 933450"/>
              <a:gd name="connsiteX4" fmla="*/ 0 w 2914649"/>
              <a:gd name="connsiteY4" fmla="*/ 0 h 933450"/>
              <a:gd name="connsiteX0" fmla="*/ 0 w 2845817"/>
              <a:gd name="connsiteY0" fmla="*/ 0 h 933450"/>
              <a:gd name="connsiteX1" fmla="*/ 2845817 w 2845817"/>
              <a:gd name="connsiteY1" fmla="*/ 933450 h 933450"/>
              <a:gd name="connsiteX2" fmla="*/ 0 w 2845817"/>
              <a:gd name="connsiteY2" fmla="*/ 933450 h 933450"/>
              <a:gd name="connsiteX3" fmla="*/ 0 w 2845817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817" h="933450">
                <a:moveTo>
                  <a:pt x="0" y="0"/>
                </a:moveTo>
                <a:lnTo>
                  <a:pt x="2845817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EC2A31-5366-4F65-800A-3E724AF88E19}"/>
              </a:ext>
            </a:extLst>
          </p:cNvPr>
          <p:cNvSpPr/>
          <p:nvPr/>
        </p:nvSpPr>
        <p:spPr>
          <a:xfrm>
            <a:off x="8359718" y="2127819"/>
            <a:ext cx="2543756" cy="1096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457200" algn="ctr">
              <a:lnSpc>
                <a:spcPct val="107000"/>
              </a:lnSpc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Food Systems Summit 2021</a:t>
            </a:r>
            <a:endParaRPr lang="en-PH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53586D1-0CC7-425E-89AE-8169B76FC0E9}"/>
              </a:ext>
            </a:extLst>
          </p:cNvPr>
          <p:cNvSpPr/>
          <p:nvPr/>
        </p:nvSpPr>
        <p:spPr>
          <a:xfrm>
            <a:off x="8359718" y="3224758"/>
            <a:ext cx="2543756" cy="1096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457200">
              <a:lnSpc>
                <a:spcPct val="107000"/>
              </a:lnSpc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 Lancet Commission on Sustainable Healthy Systems</a:t>
            </a:r>
            <a:endParaRPr lang="en-P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F57E6CD-C47D-4FFD-AEBD-10FB3A91FC7D}"/>
              </a:ext>
            </a:extLst>
          </p:cNvPr>
          <p:cNvSpPr/>
          <p:nvPr/>
        </p:nvSpPr>
        <p:spPr>
          <a:xfrm>
            <a:off x="8359718" y="4321697"/>
            <a:ext cx="2543756" cy="1096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457200" algn="ctr">
              <a:lnSpc>
                <a:spcPct val="107000"/>
              </a:lnSpc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Vision for Agriculture (convenor)</a:t>
            </a:r>
            <a:endParaRPr lang="en-PH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C51DDB2-C184-4AA6-857B-37567B1547D9}"/>
              </a:ext>
            </a:extLst>
          </p:cNvPr>
          <p:cNvSpPr/>
          <p:nvPr/>
        </p:nvSpPr>
        <p:spPr>
          <a:xfrm>
            <a:off x="8359718" y="5418635"/>
            <a:ext cx="2543756" cy="1096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457200" algn="ctr">
              <a:lnSpc>
                <a:spcPct val="107000"/>
              </a:lnSpc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Council on Food Security (convenor)</a:t>
            </a:r>
            <a:endParaRPr lang="en-PH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A50F6A14-4245-4189-867C-D14A2197513F}"/>
              </a:ext>
            </a:extLst>
          </p:cNvPr>
          <p:cNvSpPr/>
          <p:nvPr/>
        </p:nvSpPr>
        <p:spPr>
          <a:xfrm>
            <a:off x="10695561" y="2253208"/>
            <a:ext cx="981547" cy="846161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ACA0FE31-57AF-4D08-AC87-E388D2FE8CC7}"/>
              </a:ext>
            </a:extLst>
          </p:cNvPr>
          <p:cNvSpPr/>
          <p:nvPr/>
        </p:nvSpPr>
        <p:spPr>
          <a:xfrm>
            <a:off x="10695561" y="3354939"/>
            <a:ext cx="981547" cy="846161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2BD106DC-FDC5-421B-8D19-5158159B4F3F}"/>
              </a:ext>
            </a:extLst>
          </p:cNvPr>
          <p:cNvSpPr/>
          <p:nvPr/>
        </p:nvSpPr>
        <p:spPr>
          <a:xfrm>
            <a:off x="10695561" y="4451878"/>
            <a:ext cx="981547" cy="846161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id="{4249A591-4E73-4961-B930-9E1AFE3BBDAA}"/>
              </a:ext>
            </a:extLst>
          </p:cNvPr>
          <p:cNvSpPr/>
          <p:nvPr/>
        </p:nvSpPr>
        <p:spPr>
          <a:xfrm>
            <a:off x="10695561" y="5548817"/>
            <a:ext cx="981547" cy="846161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3208C0F-19AA-4868-A012-3FD079FF015E}"/>
              </a:ext>
            </a:extLst>
          </p:cNvPr>
          <p:cNvSpPr/>
          <p:nvPr/>
        </p:nvSpPr>
        <p:spPr>
          <a:xfrm>
            <a:off x="5072357" y="4606794"/>
            <a:ext cx="627679" cy="423015"/>
          </a:xfrm>
          <a:custGeom>
            <a:avLst/>
            <a:gdLst>
              <a:gd name="connsiteX0" fmla="*/ 0 w 627679"/>
              <a:gd name="connsiteY0" fmla="*/ 0 h 423015"/>
              <a:gd name="connsiteX1" fmla="*/ 627679 w 627679"/>
              <a:gd name="connsiteY1" fmla="*/ 0 h 423015"/>
              <a:gd name="connsiteX2" fmla="*/ 213169 w 627679"/>
              <a:gd name="connsiteY2" fmla="*/ 423015 h 423015"/>
              <a:gd name="connsiteX3" fmla="*/ 0 w 627679"/>
              <a:gd name="connsiteY3" fmla="*/ 0 h 42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679" h="423015">
                <a:moveTo>
                  <a:pt x="0" y="0"/>
                </a:moveTo>
                <a:lnTo>
                  <a:pt x="627679" y="0"/>
                </a:lnTo>
                <a:lnTo>
                  <a:pt x="213169" y="4230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46B6DF5-EF26-46C6-BD78-65FB90D5F213}"/>
              </a:ext>
            </a:extLst>
          </p:cNvPr>
          <p:cNvSpPr/>
          <p:nvPr/>
        </p:nvSpPr>
        <p:spPr>
          <a:xfrm>
            <a:off x="6491808" y="4606793"/>
            <a:ext cx="627836" cy="423278"/>
          </a:xfrm>
          <a:custGeom>
            <a:avLst/>
            <a:gdLst>
              <a:gd name="connsiteX0" fmla="*/ 0 w 627836"/>
              <a:gd name="connsiteY0" fmla="*/ 0 h 423278"/>
              <a:gd name="connsiteX1" fmla="*/ 627836 w 627836"/>
              <a:gd name="connsiteY1" fmla="*/ 0 h 423278"/>
              <a:gd name="connsiteX2" fmla="*/ 414534 w 627836"/>
              <a:gd name="connsiteY2" fmla="*/ 423278 h 423278"/>
              <a:gd name="connsiteX3" fmla="*/ 0 w 627836"/>
              <a:gd name="connsiteY3" fmla="*/ 0 h 42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36" h="423278">
                <a:moveTo>
                  <a:pt x="0" y="0"/>
                </a:moveTo>
                <a:lnTo>
                  <a:pt x="627836" y="0"/>
                </a:lnTo>
                <a:lnTo>
                  <a:pt x="414534" y="42327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ctagon 88">
            <a:extLst>
              <a:ext uri="{FF2B5EF4-FFF2-40B4-BE49-F238E27FC236}">
                <a16:creationId xmlns:a16="http://schemas.microsoft.com/office/drawing/2014/main" id="{E880F659-46E4-4447-A0FA-14041BCC1613}"/>
              </a:ext>
            </a:extLst>
          </p:cNvPr>
          <p:cNvSpPr/>
          <p:nvPr/>
        </p:nvSpPr>
        <p:spPr>
          <a:xfrm>
            <a:off x="5123597" y="3349293"/>
            <a:ext cx="1944806" cy="1944806"/>
          </a:xfrm>
          <a:prstGeom prst="octagon">
            <a:avLst>
              <a:gd name="adj" fmla="val 335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 err="1"/>
              <a:t>Wef</a:t>
            </a:r>
            <a:r>
              <a:rPr lang="en-US" sz="2800" b="1" cap="all" dirty="0"/>
              <a:t>/</a:t>
            </a:r>
            <a:r>
              <a:rPr lang="en-US" sz="2800" b="1" cap="all" dirty="0" err="1"/>
              <a:t>wbcsd</a:t>
            </a:r>
            <a:endParaRPr lang="en-US" sz="2800" b="1" cap="all" dirty="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4C7CE19A-9E14-4035-A705-867A5CA3960E}"/>
              </a:ext>
            </a:extLst>
          </p:cNvPr>
          <p:cNvSpPr/>
          <p:nvPr/>
        </p:nvSpPr>
        <p:spPr>
          <a:xfrm>
            <a:off x="5549786" y="5350819"/>
            <a:ext cx="1095153" cy="992646"/>
          </a:xfrm>
          <a:prstGeom prst="trapezoi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F5B39-5443-40AF-BF5E-4C401AEBCCF3}"/>
              </a:ext>
            </a:extLst>
          </p:cNvPr>
          <p:cNvSpPr/>
          <p:nvPr/>
        </p:nvSpPr>
        <p:spPr>
          <a:xfrm>
            <a:off x="5560843" y="5722604"/>
            <a:ext cx="1095153" cy="9926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for Climate</a:t>
            </a:r>
            <a:endParaRPr lang="en-PH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F04A99E5-55AA-4F10-8BCB-838FCC7EE44D}"/>
              </a:ext>
            </a:extLst>
          </p:cNvPr>
          <p:cNvSpPr/>
          <p:nvPr/>
        </p:nvSpPr>
        <p:spPr>
          <a:xfrm rot="10800000">
            <a:off x="5570370" y="2305293"/>
            <a:ext cx="1095153" cy="992646"/>
          </a:xfrm>
          <a:prstGeom prst="trapezoi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CA062DA-38DF-4609-93CA-4E2775D41BFC}"/>
              </a:ext>
            </a:extLst>
          </p:cNvPr>
          <p:cNvSpPr/>
          <p:nvPr/>
        </p:nvSpPr>
        <p:spPr>
          <a:xfrm>
            <a:off x="5570368" y="1823852"/>
            <a:ext cx="1095153" cy="9926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Scaling up for Nutrition</a:t>
            </a:r>
            <a:endParaRPr lang="en-PH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FA">
            <a:extLst>
              <a:ext uri="{FF2B5EF4-FFF2-40B4-BE49-F238E27FC236}">
                <a16:creationId xmlns:a16="http://schemas.microsoft.com/office/drawing/2014/main" id="{E9AA365C-5D23-4CFD-B82E-DEBF5FAF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8" y="2500523"/>
            <a:ext cx="567864" cy="3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BD859-4C24-42F0-8BFD-A0FF2FAC3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5593" b="-15276"/>
          <a:stretch/>
        </p:blipFill>
        <p:spPr>
          <a:xfrm>
            <a:off x="824718" y="3501728"/>
            <a:ext cx="409917" cy="66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F4A74-B67A-455E-8962-28D1263272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801"/>
          <a:stretch/>
        </p:blipFill>
        <p:spPr>
          <a:xfrm>
            <a:off x="780388" y="4635204"/>
            <a:ext cx="472424" cy="469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254CF-667A-4B94-90C1-F96DFB0061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6883"/>
          <a:stretch/>
        </p:blipFill>
        <p:spPr>
          <a:xfrm>
            <a:off x="766714" y="5722604"/>
            <a:ext cx="486098" cy="482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CADD00-2005-45C0-81D3-338BF582E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3750" y="2375886"/>
            <a:ext cx="477007" cy="576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079F33-DDA5-4598-B420-469E00D2F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3750" y="3501728"/>
            <a:ext cx="505393" cy="525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FF746-1501-4BA2-A4C4-5396E4BBCA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3474" y="4675564"/>
            <a:ext cx="555669" cy="448316"/>
          </a:xfrm>
          <a:prstGeom prst="rect">
            <a:avLst/>
          </a:prstGeom>
        </p:spPr>
      </p:pic>
      <p:pic>
        <p:nvPicPr>
          <p:cNvPr id="13" name="Graphic 12" descr="Meeting with solid fill">
            <a:extLst>
              <a:ext uri="{FF2B5EF4-FFF2-40B4-BE49-F238E27FC236}">
                <a16:creationId xmlns:a16="http://schemas.microsoft.com/office/drawing/2014/main" id="{56661BE2-0048-4F54-A3E3-27A3BD3B0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66103" y="5631554"/>
            <a:ext cx="680686" cy="6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15E-196C-4F93-8DC3-5F67F303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37DC-C2A5-4BB7-BEB8-C3A303285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05C4-4212-4BE9-B3FE-E563CF7C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0"/>
            <a:ext cx="113823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C123-2417-42F3-878F-7A4A5AFB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40B478-33BE-4920-AC6E-0E520349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B0840-9C04-4430-909D-59029BFD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4924F-B148-4E57-89A1-7ED26AF7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Key strategies &amp; approaches </a:t>
            </a:r>
            <a:endParaRPr lang="en-PH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7E0E6A-24D0-4108-8D00-91267FF2B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683187"/>
              </p:ext>
            </p:extLst>
          </p:nvPr>
        </p:nvGraphicFramePr>
        <p:xfrm>
          <a:off x="838200" y="1609725"/>
          <a:ext cx="105156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86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283</Words>
  <Application>Microsoft Office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Office Theme</vt:lpstr>
      <vt:lpstr>Mapping Global Multistakeholder Institutions (MSIs): Key features &amp; preliminary results</vt:lpstr>
      <vt:lpstr>Caveat: Not exhaustive, focused on global MSIs in the 21st century</vt:lpstr>
      <vt:lpstr>PowerPoint Presentation</vt:lpstr>
      <vt:lpstr>Who makes the decisions?</vt:lpstr>
      <vt:lpstr>More than one-third of the mapped MSIs combine multiple orientations  New category: Paradigmatic/ Campaign</vt:lpstr>
      <vt:lpstr>Accelerating nexus of market-based solutions/ideas: “Nature-positive”-Food Systems-Planetary Boundaries-Planetary Health Diet-Nutrition</vt:lpstr>
      <vt:lpstr>PowerPoint Presentation</vt:lpstr>
      <vt:lpstr>PowerPoint Presentation</vt:lpstr>
      <vt:lpstr>Key strategies &amp; approaches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Global Multistakeholder Institutions (MSIs): Key features &amp; preliminary results</dc:title>
  <dc:creator>Mary Ann Manahan</dc:creator>
  <cp:lastModifiedBy>Mary Ann Manahan</cp:lastModifiedBy>
  <cp:revision>1</cp:revision>
  <dcterms:created xsi:type="dcterms:W3CDTF">2021-01-26T03:55:23Z</dcterms:created>
  <dcterms:modified xsi:type="dcterms:W3CDTF">2021-01-26T13:29:58Z</dcterms:modified>
</cp:coreProperties>
</file>