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677" r:id="rId2"/>
    <p:sldMasterId id="2147483869" r:id="rId3"/>
  </p:sldMasterIdLst>
  <p:notesMasterIdLst>
    <p:notesMasterId r:id="rId15"/>
  </p:notesMasterIdLst>
  <p:sldIdLst>
    <p:sldId id="1062" r:id="rId4"/>
    <p:sldId id="1082" r:id="rId5"/>
    <p:sldId id="1003" r:id="rId6"/>
    <p:sldId id="1065" r:id="rId7"/>
    <p:sldId id="1012" r:id="rId8"/>
    <p:sldId id="1015" r:id="rId9"/>
    <p:sldId id="1078" r:id="rId10"/>
    <p:sldId id="1079" r:id="rId11"/>
    <p:sldId id="1077" r:id="rId12"/>
    <p:sldId id="1080" r:id="rId13"/>
    <p:sldId id="1057" r:id="rId14"/>
  </p:sldIdLst>
  <p:sldSz cx="18288000" cy="10287000"/>
  <p:notesSz cx="7019925" cy="9305925"/>
  <p:defaultTextStyle>
    <a:defPPr>
      <a:defRPr lang="uk-UA"/>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4" userDrawn="1">
          <p15:clr>
            <a:srgbClr val="A4A3A4"/>
          </p15:clr>
        </p15:guide>
        <p15:guide id="2" pos="57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13" clrIdx="0">
    <p:extLst>
      <p:ext uri="{19B8F6BF-5375-455C-9EA6-DF929625EA0E}">
        <p15:presenceInfo xmlns:p15="http://schemas.microsoft.com/office/powerpoint/2012/main" userId="b6dc02dd3ab2d14e" providerId="Windows Live"/>
      </p:ext>
    </p:extLst>
  </p:cmAuthor>
  <p:cmAuthor id="2" name="Harris Gleckman" initials="HG" lastIdx="9" clrIdx="1">
    <p:extLst>
      <p:ext uri="{19B8F6BF-5375-455C-9EA6-DF929625EA0E}">
        <p15:presenceInfo xmlns:p15="http://schemas.microsoft.com/office/powerpoint/2012/main" userId="24ad8f8bb867a48f" providerId="Windows Live"/>
      </p:ext>
    </p:extLst>
  </p:cmAuthor>
  <p:cmAuthor id="3" name="Georgios Kostakos" initials="GK" lastIdx="58" clrIdx="2">
    <p:extLst>
      <p:ext uri="{19B8F6BF-5375-455C-9EA6-DF929625EA0E}">
        <p15:presenceInfo xmlns:p15="http://schemas.microsoft.com/office/powerpoint/2012/main" userId="f7cea1ecebe793d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a:srgbClr val="FFFFFF"/>
    <a:srgbClr val="6CD5EA"/>
    <a:srgbClr val="4CCCE6"/>
    <a:srgbClr val="2BC3E1"/>
    <a:srgbClr val="57CFE7"/>
    <a:srgbClr val="64D4EA"/>
    <a:srgbClr val="BC0000"/>
    <a:srgbClr val="AAC42C"/>
    <a:srgbClr val="F26B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11" autoAdjust="0"/>
    <p:restoredTop sz="95425" autoAdjust="0"/>
  </p:normalViewPr>
  <p:slideViewPr>
    <p:cSldViewPr>
      <p:cViewPr varScale="1">
        <p:scale>
          <a:sx n="68" d="100"/>
          <a:sy n="68" d="100"/>
        </p:scale>
        <p:origin x="90" y="282"/>
      </p:cViewPr>
      <p:guideLst>
        <p:guide orient="horz" pos="3144"/>
        <p:guide pos="57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uk-UA"/>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FB027185-10FB-4A57-B3F0-45136A811A24}" type="datetimeFigureOut">
              <a:rPr lang="uk-UA" smtClean="0"/>
              <a:t>21.01.2021</a:t>
            </a:fld>
            <a:endParaRPr lang="uk-UA"/>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uk-UA"/>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uk-UA"/>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BD9C3A12-1E0F-412B-B376-8089A55D946C}" type="slidenum">
              <a:rPr lang="uk-UA" smtClean="0"/>
              <a:t>‹#›</a:t>
            </a:fld>
            <a:endParaRPr lang="uk-UA"/>
          </a:p>
        </p:txBody>
      </p:sp>
    </p:spTree>
    <p:extLst>
      <p:ext uri="{BB962C8B-B14F-4D97-AF65-F5344CB8AC3E}">
        <p14:creationId xmlns:p14="http://schemas.microsoft.com/office/powerpoint/2010/main" val="2567216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0"/>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BD9C3A12-1E0F-412B-B376-8089A55D946C}" type="slidenum">
              <a:rPr kumimoji="0" lang="uk-U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2</a:t>
            </a:fld>
            <a:endParaRPr kumimoji="0" lang="uk-U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88065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9C3A12-1E0F-412B-B376-8089A55D946C}" type="slidenum">
              <a:rPr lang="uk-UA" smtClean="0"/>
              <a:t>4</a:t>
            </a:fld>
            <a:endParaRPr lang="uk-UA"/>
          </a:p>
        </p:txBody>
      </p:sp>
    </p:spTree>
    <p:extLst>
      <p:ext uri="{BB962C8B-B14F-4D97-AF65-F5344CB8AC3E}">
        <p14:creationId xmlns:p14="http://schemas.microsoft.com/office/powerpoint/2010/main" val="202468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07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FULL BACKGROUND IMAGE">
    <p:spTree>
      <p:nvGrpSpPr>
        <p:cNvPr id="1" name=""/>
        <p:cNvGrpSpPr/>
        <p:nvPr/>
      </p:nvGrpSpPr>
      <p:grpSpPr>
        <a:xfrm>
          <a:off x="0" y="0"/>
          <a:ext cx="0" cy="0"/>
          <a:chOff x="0" y="0"/>
          <a:chExt cx="0" cy="0"/>
        </a:xfrm>
      </p:grpSpPr>
      <p:sp>
        <p:nvSpPr>
          <p:cNvPr id="2" name="Picture Placeholder 2"/>
          <p:cNvSpPr>
            <a:spLocks noGrp="1"/>
          </p:cNvSpPr>
          <p:nvPr>
            <p:ph type="pic" sz="quarter" idx="12"/>
          </p:nvPr>
        </p:nvSpPr>
        <p:spPr>
          <a:xfrm>
            <a:off x="0" y="0"/>
            <a:ext cx="18288000" cy="10287000"/>
          </a:xfrm>
          <a:prstGeom prst="rect">
            <a:avLst/>
          </a:prstGeom>
        </p:spPr>
        <p:txBody>
          <a:bodyPr/>
          <a:lstStyle/>
          <a:p>
            <a:endParaRPr lang="uk-UA"/>
          </a:p>
        </p:txBody>
      </p:sp>
    </p:spTree>
    <p:extLst>
      <p:ext uri="{BB962C8B-B14F-4D97-AF65-F5344CB8AC3E}">
        <p14:creationId xmlns:p14="http://schemas.microsoft.com/office/powerpoint/2010/main" val="269386747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OPT-2">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11" name="Picture Placeholder 12"/>
          <p:cNvSpPr>
            <a:spLocks noGrp="1"/>
          </p:cNvSpPr>
          <p:nvPr>
            <p:ph type="pic" sz="quarter" idx="11"/>
          </p:nvPr>
        </p:nvSpPr>
        <p:spPr>
          <a:xfrm>
            <a:off x="3502152" y="2587752"/>
            <a:ext cx="2706624" cy="2706624"/>
          </a:xfrm>
          <a:prstGeom prst="roundRect">
            <a:avLst/>
          </a:prstGeom>
          <a:ln w="25400">
            <a:solidFill>
              <a:schemeClr val="accent1"/>
            </a:solidFill>
          </a:ln>
        </p:spPr>
        <p:txBody>
          <a:bodyPr/>
          <a:lstStyle>
            <a:lvl1pPr>
              <a:defRPr sz="2000"/>
            </a:lvl1pPr>
          </a:lstStyle>
          <a:p>
            <a:endParaRPr lang="uk-UA"/>
          </a:p>
        </p:txBody>
      </p:sp>
    </p:spTree>
    <p:extLst>
      <p:ext uri="{BB962C8B-B14F-4D97-AF65-F5344CB8AC3E}">
        <p14:creationId xmlns:p14="http://schemas.microsoft.com/office/powerpoint/2010/main" val="330022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250"/>
                                        <p:tgtEl>
                                          <p:spTgt spid="11"/>
                                        </p:tgtEl>
                                      </p:cBhvr>
                                    </p:animEffect>
                                    <p:anim calcmode="lin" valueType="num">
                                      <p:cBhvr>
                                        <p:cTn id="8" dur="1250" fill="hold"/>
                                        <p:tgtEl>
                                          <p:spTgt spid="11"/>
                                        </p:tgtEl>
                                        <p:attrNameLst>
                                          <p:attrName>ppt_x</p:attrName>
                                        </p:attrNameLst>
                                      </p:cBhvr>
                                      <p:tavLst>
                                        <p:tav tm="0">
                                          <p:val>
                                            <p:strVal val="#ppt_x"/>
                                          </p:val>
                                        </p:tav>
                                        <p:tav tm="100000">
                                          <p:val>
                                            <p:strVal val="#ppt_x"/>
                                          </p:val>
                                        </p:tav>
                                      </p:tavLst>
                                    </p:anim>
                                    <p:anim calcmode="lin" valueType="num">
                                      <p:cBhvr>
                                        <p:cTn id="9" dur="1125" decel="100000" fill="hold"/>
                                        <p:tgtEl>
                                          <p:spTgt spid="11"/>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OPT-3">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1" name="Picture Placeholder 12"/>
          <p:cNvSpPr>
            <a:spLocks noGrp="1"/>
          </p:cNvSpPr>
          <p:nvPr>
            <p:ph type="pic" sz="quarter" idx="11"/>
          </p:nvPr>
        </p:nvSpPr>
        <p:spPr>
          <a:xfrm>
            <a:off x="6053328" y="2633472"/>
            <a:ext cx="2450592" cy="2450592"/>
          </a:xfrm>
          <a:prstGeom prst="roundRect">
            <a:avLst/>
          </a:prstGeom>
          <a:ln w="25400">
            <a:solidFill>
              <a:schemeClr val="accent1"/>
            </a:solidFill>
          </a:ln>
        </p:spPr>
        <p:txBody>
          <a:bodyPr/>
          <a:lstStyle>
            <a:lvl1pPr>
              <a:defRPr sz="2000"/>
            </a:lvl1pPr>
          </a:lstStyle>
          <a:p>
            <a:endParaRPr lang="uk-UA"/>
          </a:p>
        </p:txBody>
      </p:sp>
      <p:sp>
        <p:nvSpPr>
          <p:cNvPr id="10" name="Picture Placeholder 12"/>
          <p:cNvSpPr>
            <a:spLocks noGrp="1"/>
          </p:cNvSpPr>
          <p:nvPr>
            <p:ph type="pic" sz="quarter" idx="12"/>
          </p:nvPr>
        </p:nvSpPr>
        <p:spPr>
          <a:xfrm>
            <a:off x="9784080" y="2633472"/>
            <a:ext cx="2450592" cy="2450592"/>
          </a:xfrm>
          <a:prstGeom prst="roundRect">
            <a:avLst/>
          </a:prstGeom>
          <a:ln w="25400">
            <a:solidFill>
              <a:schemeClr val="accent1"/>
            </a:solidFill>
          </a:ln>
        </p:spPr>
        <p:txBody>
          <a:bodyPr/>
          <a:lstStyle>
            <a:lvl1pPr>
              <a:defRPr sz="2000"/>
            </a:lvl1pPr>
          </a:lstStyle>
          <a:p>
            <a:endParaRPr lang="uk-UA"/>
          </a:p>
        </p:txBody>
      </p:sp>
    </p:spTree>
    <p:extLst>
      <p:ext uri="{BB962C8B-B14F-4D97-AF65-F5344CB8AC3E}">
        <p14:creationId xmlns:p14="http://schemas.microsoft.com/office/powerpoint/2010/main" val="75923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250"/>
                                        <p:tgtEl>
                                          <p:spTgt spid="11"/>
                                        </p:tgtEl>
                                      </p:cBhvr>
                                    </p:animEffect>
                                    <p:anim calcmode="lin" valueType="num">
                                      <p:cBhvr>
                                        <p:cTn id="8" dur="1250" fill="hold"/>
                                        <p:tgtEl>
                                          <p:spTgt spid="11"/>
                                        </p:tgtEl>
                                        <p:attrNameLst>
                                          <p:attrName>ppt_x</p:attrName>
                                        </p:attrNameLst>
                                      </p:cBhvr>
                                      <p:tavLst>
                                        <p:tav tm="0">
                                          <p:val>
                                            <p:strVal val="#ppt_x"/>
                                          </p:val>
                                        </p:tav>
                                        <p:tav tm="100000">
                                          <p:val>
                                            <p:strVal val="#ppt_x"/>
                                          </p:val>
                                        </p:tav>
                                      </p:tavLst>
                                    </p:anim>
                                    <p:anim calcmode="lin" valueType="num">
                                      <p:cBhvr>
                                        <p:cTn id="9" dur="1125" decel="100000" fill="hold"/>
                                        <p:tgtEl>
                                          <p:spTgt spid="11"/>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250"/>
                                        <p:tgtEl>
                                          <p:spTgt spid="10"/>
                                        </p:tgtEl>
                                      </p:cBhvr>
                                    </p:animEffect>
                                    <p:anim calcmode="lin" valueType="num">
                                      <p:cBhvr>
                                        <p:cTn id="14" dur="1250" fill="hold"/>
                                        <p:tgtEl>
                                          <p:spTgt spid="10"/>
                                        </p:tgtEl>
                                        <p:attrNameLst>
                                          <p:attrName>ppt_x</p:attrName>
                                        </p:attrNameLst>
                                      </p:cBhvr>
                                      <p:tavLst>
                                        <p:tav tm="0">
                                          <p:val>
                                            <p:strVal val="#ppt_x"/>
                                          </p:val>
                                        </p:tav>
                                        <p:tav tm="100000">
                                          <p:val>
                                            <p:strVal val="#ppt_x"/>
                                          </p:val>
                                        </p:tav>
                                      </p:tavLst>
                                    </p:anim>
                                    <p:anim calcmode="lin" valueType="num">
                                      <p:cBhvr>
                                        <p:cTn id="15" dur="1125" decel="100000" fill="hold"/>
                                        <p:tgtEl>
                                          <p:spTgt spid="10"/>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OPT-4">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1" name="Picture Placeholder 12"/>
          <p:cNvSpPr>
            <a:spLocks noGrp="1"/>
          </p:cNvSpPr>
          <p:nvPr>
            <p:ph type="pic" sz="quarter" idx="11"/>
          </p:nvPr>
        </p:nvSpPr>
        <p:spPr>
          <a:xfrm>
            <a:off x="3300984" y="2715768"/>
            <a:ext cx="2450592" cy="2450592"/>
          </a:xfrm>
          <a:prstGeom prst="roundRect">
            <a:avLst/>
          </a:prstGeom>
          <a:ln w="25400">
            <a:solidFill>
              <a:schemeClr val="accent1"/>
            </a:solidFill>
          </a:ln>
        </p:spPr>
        <p:txBody>
          <a:bodyPr/>
          <a:lstStyle>
            <a:lvl1pPr>
              <a:defRPr sz="2000"/>
            </a:lvl1pPr>
          </a:lstStyle>
          <a:p>
            <a:endParaRPr lang="uk-UA"/>
          </a:p>
        </p:txBody>
      </p:sp>
      <p:sp>
        <p:nvSpPr>
          <p:cNvPr id="10" name="Picture Placeholder 12"/>
          <p:cNvSpPr>
            <a:spLocks noGrp="1"/>
          </p:cNvSpPr>
          <p:nvPr>
            <p:ph type="pic" sz="quarter" idx="12"/>
          </p:nvPr>
        </p:nvSpPr>
        <p:spPr>
          <a:xfrm>
            <a:off x="7918704" y="2715768"/>
            <a:ext cx="2450592" cy="2450592"/>
          </a:xfrm>
          <a:prstGeom prst="roundRect">
            <a:avLst/>
          </a:prstGeom>
          <a:ln w="25400">
            <a:solidFill>
              <a:schemeClr val="accent1"/>
            </a:solidFill>
          </a:ln>
        </p:spPr>
        <p:txBody>
          <a:bodyPr/>
          <a:lstStyle>
            <a:lvl1pPr>
              <a:defRPr sz="2000"/>
            </a:lvl1pPr>
          </a:lstStyle>
          <a:p>
            <a:endParaRPr lang="uk-UA"/>
          </a:p>
        </p:txBody>
      </p:sp>
      <p:sp>
        <p:nvSpPr>
          <p:cNvPr id="12" name="Picture Placeholder 12"/>
          <p:cNvSpPr>
            <a:spLocks noGrp="1"/>
          </p:cNvSpPr>
          <p:nvPr>
            <p:ph type="pic" sz="quarter" idx="13"/>
          </p:nvPr>
        </p:nvSpPr>
        <p:spPr>
          <a:xfrm>
            <a:off x="12527280" y="2715768"/>
            <a:ext cx="2450592" cy="2450592"/>
          </a:xfrm>
          <a:prstGeom prst="roundRect">
            <a:avLst/>
          </a:prstGeom>
          <a:ln w="25400">
            <a:solidFill>
              <a:schemeClr val="accent1"/>
            </a:solidFill>
          </a:ln>
        </p:spPr>
        <p:txBody>
          <a:bodyPr/>
          <a:lstStyle>
            <a:lvl1pPr>
              <a:defRPr sz="2000"/>
            </a:lvl1pPr>
          </a:lstStyle>
          <a:p>
            <a:endParaRPr lang="uk-UA"/>
          </a:p>
        </p:txBody>
      </p:sp>
    </p:spTree>
    <p:extLst>
      <p:ext uri="{BB962C8B-B14F-4D97-AF65-F5344CB8AC3E}">
        <p14:creationId xmlns:p14="http://schemas.microsoft.com/office/powerpoint/2010/main" val="205280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250"/>
                                        <p:tgtEl>
                                          <p:spTgt spid="11"/>
                                        </p:tgtEl>
                                      </p:cBhvr>
                                    </p:animEffect>
                                    <p:anim calcmode="lin" valueType="num">
                                      <p:cBhvr>
                                        <p:cTn id="8" dur="1250" fill="hold"/>
                                        <p:tgtEl>
                                          <p:spTgt spid="11"/>
                                        </p:tgtEl>
                                        <p:attrNameLst>
                                          <p:attrName>ppt_x</p:attrName>
                                        </p:attrNameLst>
                                      </p:cBhvr>
                                      <p:tavLst>
                                        <p:tav tm="0">
                                          <p:val>
                                            <p:strVal val="#ppt_x"/>
                                          </p:val>
                                        </p:tav>
                                        <p:tav tm="100000">
                                          <p:val>
                                            <p:strVal val="#ppt_x"/>
                                          </p:val>
                                        </p:tav>
                                      </p:tavLst>
                                    </p:anim>
                                    <p:anim calcmode="lin" valueType="num">
                                      <p:cBhvr>
                                        <p:cTn id="9" dur="1125" decel="100000" fill="hold"/>
                                        <p:tgtEl>
                                          <p:spTgt spid="11"/>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25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250"/>
                                        <p:tgtEl>
                                          <p:spTgt spid="10"/>
                                        </p:tgtEl>
                                      </p:cBhvr>
                                    </p:animEffect>
                                    <p:anim calcmode="lin" valueType="num">
                                      <p:cBhvr>
                                        <p:cTn id="14" dur="1250" fill="hold"/>
                                        <p:tgtEl>
                                          <p:spTgt spid="10"/>
                                        </p:tgtEl>
                                        <p:attrNameLst>
                                          <p:attrName>ppt_x</p:attrName>
                                        </p:attrNameLst>
                                      </p:cBhvr>
                                      <p:tavLst>
                                        <p:tav tm="0">
                                          <p:val>
                                            <p:strVal val="#ppt_x"/>
                                          </p:val>
                                        </p:tav>
                                        <p:tav tm="100000">
                                          <p:val>
                                            <p:strVal val="#ppt_x"/>
                                          </p:val>
                                        </p:tav>
                                      </p:tavLst>
                                    </p:anim>
                                    <p:anim calcmode="lin" valueType="num">
                                      <p:cBhvr>
                                        <p:cTn id="15" dur="1125" decel="100000" fill="hold"/>
                                        <p:tgtEl>
                                          <p:spTgt spid="10"/>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50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250"/>
                                        <p:tgtEl>
                                          <p:spTgt spid="12"/>
                                        </p:tgtEl>
                                      </p:cBhvr>
                                    </p:animEffect>
                                    <p:anim calcmode="lin" valueType="num">
                                      <p:cBhvr>
                                        <p:cTn id="20" dur="1250" fill="hold"/>
                                        <p:tgtEl>
                                          <p:spTgt spid="12"/>
                                        </p:tgtEl>
                                        <p:attrNameLst>
                                          <p:attrName>ppt_x</p:attrName>
                                        </p:attrNameLst>
                                      </p:cBhvr>
                                      <p:tavLst>
                                        <p:tav tm="0">
                                          <p:val>
                                            <p:strVal val="#ppt_x"/>
                                          </p:val>
                                        </p:tav>
                                        <p:tav tm="100000">
                                          <p:val>
                                            <p:strVal val="#ppt_x"/>
                                          </p:val>
                                        </p:tav>
                                      </p:tavLst>
                                    </p:anim>
                                    <p:anim calcmode="lin" valueType="num">
                                      <p:cBhvr>
                                        <p:cTn id="21" dur="1125" decel="100000" fill="hold"/>
                                        <p:tgtEl>
                                          <p:spTgt spid="12"/>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2" grpId="0" animBg="1"/>
    </p:bld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OPT-5">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1" name="Picture Placeholder 12"/>
          <p:cNvSpPr>
            <a:spLocks noGrp="1"/>
          </p:cNvSpPr>
          <p:nvPr>
            <p:ph type="pic" sz="quarter" idx="11"/>
          </p:nvPr>
        </p:nvSpPr>
        <p:spPr>
          <a:xfrm>
            <a:off x="3337560" y="2935224"/>
            <a:ext cx="1591056" cy="1591056"/>
          </a:xfrm>
          <a:prstGeom prst="roundRect">
            <a:avLst/>
          </a:prstGeom>
          <a:ln w="25400">
            <a:solidFill>
              <a:schemeClr val="accent1"/>
            </a:solidFill>
          </a:ln>
        </p:spPr>
        <p:txBody>
          <a:bodyPr/>
          <a:lstStyle>
            <a:lvl1pPr>
              <a:defRPr sz="2000"/>
            </a:lvl1pPr>
          </a:lstStyle>
          <a:p>
            <a:endParaRPr lang="uk-UA"/>
          </a:p>
        </p:txBody>
      </p:sp>
      <p:sp>
        <p:nvSpPr>
          <p:cNvPr id="10" name="Picture Placeholder 12"/>
          <p:cNvSpPr>
            <a:spLocks noGrp="1"/>
          </p:cNvSpPr>
          <p:nvPr>
            <p:ph type="pic" sz="quarter" idx="12"/>
          </p:nvPr>
        </p:nvSpPr>
        <p:spPr>
          <a:xfrm>
            <a:off x="3337560" y="5980176"/>
            <a:ext cx="1591056" cy="1591056"/>
          </a:xfrm>
          <a:prstGeom prst="roundRect">
            <a:avLst/>
          </a:prstGeom>
          <a:ln w="25400">
            <a:solidFill>
              <a:schemeClr val="accent1"/>
            </a:solidFill>
          </a:ln>
        </p:spPr>
        <p:txBody>
          <a:bodyPr/>
          <a:lstStyle>
            <a:lvl1pPr>
              <a:defRPr sz="2000"/>
            </a:lvl1pPr>
          </a:lstStyle>
          <a:p>
            <a:endParaRPr lang="uk-UA"/>
          </a:p>
        </p:txBody>
      </p:sp>
      <p:sp>
        <p:nvSpPr>
          <p:cNvPr id="12" name="Picture Placeholder 12"/>
          <p:cNvSpPr>
            <a:spLocks noGrp="1"/>
          </p:cNvSpPr>
          <p:nvPr>
            <p:ph type="pic" sz="quarter" idx="13"/>
          </p:nvPr>
        </p:nvSpPr>
        <p:spPr>
          <a:xfrm>
            <a:off x="9811512" y="2935224"/>
            <a:ext cx="1591056" cy="1591056"/>
          </a:xfrm>
          <a:prstGeom prst="roundRect">
            <a:avLst/>
          </a:prstGeom>
          <a:ln w="25400">
            <a:solidFill>
              <a:schemeClr val="accent1"/>
            </a:solidFill>
          </a:ln>
        </p:spPr>
        <p:txBody>
          <a:bodyPr/>
          <a:lstStyle>
            <a:lvl1pPr>
              <a:defRPr sz="2000"/>
            </a:lvl1pPr>
          </a:lstStyle>
          <a:p>
            <a:endParaRPr lang="uk-UA"/>
          </a:p>
        </p:txBody>
      </p:sp>
      <p:sp>
        <p:nvSpPr>
          <p:cNvPr id="13" name="Picture Placeholder 12"/>
          <p:cNvSpPr>
            <a:spLocks noGrp="1"/>
          </p:cNvSpPr>
          <p:nvPr>
            <p:ph type="pic" sz="quarter" idx="14"/>
          </p:nvPr>
        </p:nvSpPr>
        <p:spPr>
          <a:xfrm>
            <a:off x="9811512" y="5981700"/>
            <a:ext cx="1591056" cy="1591056"/>
          </a:xfrm>
          <a:prstGeom prst="roundRect">
            <a:avLst/>
          </a:prstGeom>
          <a:ln w="25400">
            <a:solidFill>
              <a:schemeClr val="accent1"/>
            </a:solidFill>
          </a:ln>
        </p:spPr>
        <p:txBody>
          <a:bodyPr/>
          <a:lstStyle>
            <a:lvl1pPr>
              <a:defRPr sz="2000"/>
            </a:lvl1pPr>
          </a:lstStyle>
          <a:p>
            <a:endParaRPr lang="uk-UA"/>
          </a:p>
        </p:txBody>
      </p:sp>
    </p:spTree>
    <p:extLst>
      <p:ext uri="{BB962C8B-B14F-4D97-AF65-F5344CB8AC3E}">
        <p14:creationId xmlns:p14="http://schemas.microsoft.com/office/powerpoint/2010/main" val="334635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250"/>
                                        <p:tgtEl>
                                          <p:spTgt spid="11"/>
                                        </p:tgtEl>
                                      </p:cBhvr>
                                    </p:animEffect>
                                    <p:anim calcmode="lin" valueType="num">
                                      <p:cBhvr>
                                        <p:cTn id="8" dur="1250" fill="hold"/>
                                        <p:tgtEl>
                                          <p:spTgt spid="11"/>
                                        </p:tgtEl>
                                        <p:attrNameLst>
                                          <p:attrName>ppt_x</p:attrName>
                                        </p:attrNameLst>
                                      </p:cBhvr>
                                      <p:tavLst>
                                        <p:tav tm="0">
                                          <p:val>
                                            <p:strVal val="#ppt_x"/>
                                          </p:val>
                                        </p:tav>
                                        <p:tav tm="100000">
                                          <p:val>
                                            <p:strVal val="#ppt_x"/>
                                          </p:val>
                                        </p:tav>
                                      </p:tavLst>
                                    </p:anim>
                                    <p:anim calcmode="lin" valueType="num">
                                      <p:cBhvr>
                                        <p:cTn id="9" dur="1125" decel="100000" fill="hold"/>
                                        <p:tgtEl>
                                          <p:spTgt spid="11"/>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25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250"/>
                                        <p:tgtEl>
                                          <p:spTgt spid="12"/>
                                        </p:tgtEl>
                                      </p:cBhvr>
                                    </p:animEffect>
                                    <p:anim calcmode="lin" valueType="num">
                                      <p:cBhvr>
                                        <p:cTn id="14" dur="1250" fill="hold"/>
                                        <p:tgtEl>
                                          <p:spTgt spid="12"/>
                                        </p:tgtEl>
                                        <p:attrNameLst>
                                          <p:attrName>ppt_x</p:attrName>
                                        </p:attrNameLst>
                                      </p:cBhvr>
                                      <p:tavLst>
                                        <p:tav tm="0">
                                          <p:val>
                                            <p:strVal val="#ppt_x"/>
                                          </p:val>
                                        </p:tav>
                                        <p:tav tm="100000">
                                          <p:val>
                                            <p:strVal val="#ppt_x"/>
                                          </p:val>
                                        </p:tav>
                                      </p:tavLst>
                                    </p:anim>
                                    <p:anim calcmode="lin" valueType="num">
                                      <p:cBhvr>
                                        <p:cTn id="15" dur="1125" decel="100000" fill="hold"/>
                                        <p:tgtEl>
                                          <p:spTgt spid="12"/>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50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250"/>
                                        <p:tgtEl>
                                          <p:spTgt spid="10"/>
                                        </p:tgtEl>
                                      </p:cBhvr>
                                    </p:animEffect>
                                    <p:anim calcmode="lin" valueType="num">
                                      <p:cBhvr>
                                        <p:cTn id="20" dur="1250" fill="hold"/>
                                        <p:tgtEl>
                                          <p:spTgt spid="10"/>
                                        </p:tgtEl>
                                        <p:attrNameLst>
                                          <p:attrName>ppt_x</p:attrName>
                                        </p:attrNameLst>
                                      </p:cBhvr>
                                      <p:tavLst>
                                        <p:tav tm="0">
                                          <p:val>
                                            <p:strVal val="#ppt_x"/>
                                          </p:val>
                                        </p:tav>
                                        <p:tav tm="100000">
                                          <p:val>
                                            <p:strVal val="#ppt_x"/>
                                          </p:val>
                                        </p:tav>
                                      </p:tavLst>
                                    </p:anim>
                                    <p:anim calcmode="lin" valueType="num">
                                      <p:cBhvr>
                                        <p:cTn id="21" dur="1125" decel="100000" fill="hold"/>
                                        <p:tgtEl>
                                          <p:spTgt spid="10"/>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75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1250"/>
                                        <p:tgtEl>
                                          <p:spTgt spid="13"/>
                                        </p:tgtEl>
                                      </p:cBhvr>
                                    </p:animEffect>
                                    <p:anim calcmode="lin" valueType="num">
                                      <p:cBhvr>
                                        <p:cTn id="26" dur="1250" fill="hold"/>
                                        <p:tgtEl>
                                          <p:spTgt spid="13"/>
                                        </p:tgtEl>
                                        <p:attrNameLst>
                                          <p:attrName>ppt_x</p:attrName>
                                        </p:attrNameLst>
                                      </p:cBhvr>
                                      <p:tavLst>
                                        <p:tav tm="0">
                                          <p:val>
                                            <p:strVal val="#ppt_x"/>
                                          </p:val>
                                        </p:tav>
                                        <p:tav tm="100000">
                                          <p:val>
                                            <p:strVal val="#ppt_x"/>
                                          </p:val>
                                        </p:tav>
                                      </p:tavLst>
                                    </p:anim>
                                    <p:anim calcmode="lin" valueType="num">
                                      <p:cBhvr>
                                        <p:cTn id="27" dur="1125" decel="100000" fill="hold"/>
                                        <p:tgtEl>
                                          <p:spTgt spid="13"/>
                                        </p:tgtEl>
                                        <p:attrNameLst>
                                          <p:attrName>ppt_y</p:attrName>
                                        </p:attrNameLst>
                                      </p:cBhvr>
                                      <p:tavLst>
                                        <p:tav tm="0">
                                          <p:val>
                                            <p:strVal val="#ppt_y+1"/>
                                          </p:val>
                                        </p:tav>
                                        <p:tav tm="100000">
                                          <p:val>
                                            <p:strVal val="#ppt_y-.03"/>
                                          </p:val>
                                        </p:tav>
                                      </p:tavLst>
                                    </p:anim>
                                    <p:anim calcmode="lin" valueType="num">
                                      <p:cBhvr>
                                        <p:cTn id="28" dur="125" accel="100000" fill="hold">
                                          <p:stCondLst>
                                            <p:cond delay="1125"/>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2" grpId="0" animBg="1"/>
      <p:bldP spid="13" grpId="0" animBg="1"/>
    </p:bld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OPT-6">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286000" y="2404872"/>
            <a:ext cx="1828800" cy="1828800"/>
          </a:xfrm>
          <a:prstGeom prst="rect">
            <a:avLst/>
          </a:prstGeom>
        </p:spPr>
        <p:txBody>
          <a:bodyPr/>
          <a:lstStyle>
            <a:lvl1pPr>
              <a:defRPr sz="2000"/>
            </a:lvl1pPr>
          </a:lstStyle>
          <a:p>
            <a:endParaRPr lang="uk-UA"/>
          </a:p>
        </p:txBody>
      </p:sp>
      <p:sp>
        <p:nvSpPr>
          <p:cNvPr id="10" name="Picture Placeholder 5"/>
          <p:cNvSpPr>
            <a:spLocks noGrp="1"/>
          </p:cNvSpPr>
          <p:nvPr>
            <p:ph type="pic" sz="quarter" idx="12"/>
          </p:nvPr>
        </p:nvSpPr>
        <p:spPr>
          <a:xfrm>
            <a:off x="2286000" y="4233672"/>
            <a:ext cx="1828800" cy="1828800"/>
          </a:xfrm>
          <a:prstGeom prst="rect">
            <a:avLst/>
          </a:prstGeom>
        </p:spPr>
        <p:txBody>
          <a:bodyPr/>
          <a:lstStyle>
            <a:lvl1pPr>
              <a:defRPr sz="2000"/>
            </a:lvl1pPr>
          </a:lstStyle>
          <a:p>
            <a:endParaRPr lang="uk-UA"/>
          </a:p>
        </p:txBody>
      </p:sp>
      <p:sp>
        <p:nvSpPr>
          <p:cNvPr id="11" name="Picture Placeholder 5"/>
          <p:cNvSpPr>
            <a:spLocks noGrp="1"/>
          </p:cNvSpPr>
          <p:nvPr>
            <p:ph type="pic" sz="quarter" idx="13"/>
          </p:nvPr>
        </p:nvSpPr>
        <p:spPr>
          <a:xfrm>
            <a:off x="2286000" y="6062472"/>
            <a:ext cx="1828800" cy="1828800"/>
          </a:xfrm>
          <a:prstGeom prst="rect">
            <a:avLst/>
          </a:prstGeom>
        </p:spPr>
        <p:txBody>
          <a:bodyPr/>
          <a:lstStyle>
            <a:lvl1pPr>
              <a:defRPr sz="2000"/>
            </a:lvl1pPr>
          </a:lstStyle>
          <a:p>
            <a:endParaRPr lang="uk-UA"/>
          </a:p>
        </p:txBody>
      </p:sp>
      <p:sp>
        <p:nvSpPr>
          <p:cNvPr id="12" name="Picture Placeholder 5"/>
          <p:cNvSpPr>
            <a:spLocks noGrp="1"/>
          </p:cNvSpPr>
          <p:nvPr>
            <p:ph type="pic" sz="quarter" idx="14"/>
          </p:nvPr>
        </p:nvSpPr>
        <p:spPr>
          <a:xfrm>
            <a:off x="4114800" y="2404872"/>
            <a:ext cx="1828800" cy="1828800"/>
          </a:xfrm>
          <a:prstGeom prst="rect">
            <a:avLst/>
          </a:prstGeom>
        </p:spPr>
        <p:txBody>
          <a:bodyPr/>
          <a:lstStyle>
            <a:lvl1pPr>
              <a:defRPr sz="2000"/>
            </a:lvl1pPr>
          </a:lstStyle>
          <a:p>
            <a:endParaRPr lang="uk-UA"/>
          </a:p>
        </p:txBody>
      </p:sp>
      <p:sp>
        <p:nvSpPr>
          <p:cNvPr id="14" name="Picture Placeholder 5"/>
          <p:cNvSpPr>
            <a:spLocks noGrp="1"/>
          </p:cNvSpPr>
          <p:nvPr>
            <p:ph type="pic" sz="quarter" idx="16"/>
          </p:nvPr>
        </p:nvSpPr>
        <p:spPr>
          <a:xfrm>
            <a:off x="4114800" y="6062472"/>
            <a:ext cx="1828800" cy="1828800"/>
          </a:xfrm>
          <a:prstGeom prst="rect">
            <a:avLst/>
          </a:prstGeom>
        </p:spPr>
        <p:txBody>
          <a:bodyPr/>
          <a:lstStyle>
            <a:lvl1pPr>
              <a:defRPr sz="2000"/>
            </a:lvl1pPr>
          </a:lstStyle>
          <a:p>
            <a:endParaRPr lang="uk-UA"/>
          </a:p>
        </p:txBody>
      </p:sp>
      <p:sp>
        <p:nvSpPr>
          <p:cNvPr id="15" name="Picture Placeholder 5"/>
          <p:cNvSpPr>
            <a:spLocks noGrp="1"/>
          </p:cNvSpPr>
          <p:nvPr>
            <p:ph type="pic" sz="quarter" idx="17"/>
          </p:nvPr>
        </p:nvSpPr>
        <p:spPr>
          <a:xfrm>
            <a:off x="5943600" y="2404872"/>
            <a:ext cx="1828800" cy="1828800"/>
          </a:xfrm>
          <a:prstGeom prst="rect">
            <a:avLst/>
          </a:prstGeom>
        </p:spPr>
        <p:txBody>
          <a:bodyPr/>
          <a:lstStyle>
            <a:lvl1pPr>
              <a:defRPr sz="2000"/>
            </a:lvl1pPr>
          </a:lstStyle>
          <a:p>
            <a:endParaRPr lang="uk-UA"/>
          </a:p>
        </p:txBody>
      </p:sp>
      <p:sp>
        <p:nvSpPr>
          <p:cNvPr id="16" name="Picture Placeholder 5"/>
          <p:cNvSpPr>
            <a:spLocks noGrp="1"/>
          </p:cNvSpPr>
          <p:nvPr>
            <p:ph type="pic" sz="quarter" idx="18"/>
          </p:nvPr>
        </p:nvSpPr>
        <p:spPr>
          <a:xfrm>
            <a:off x="5943600" y="4233672"/>
            <a:ext cx="1828800" cy="1828800"/>
          </a:xfrm>
          <a:prstGeom prst="rect">
            <a:avLst/>
          </a:prstGeom>
        </p:spPr>
        <p:txBody>
          <a:bodyPr/>
          <a:lstStyle>
            <a:lvl1pPr>
              <a:defRPr sz="2000"/>
            </a:lvl1pPr>
          </a:lstStyle>
          <a:p>
            <a:endParaRPr lang="uk-UA"/>
          </a:p>
        </p:txBody>
      </p:sp>
      <p:sp>
        <p:nvSpPr>
          <p:cNvPr id="17" name="Picture Placeholder 5"/>
          <p:cNvSpPr>
            <a:spLocks noGrp="1"/>
          </p:cNvSpPr>
          <p:nvPr>
            <p:ph type="pic" sz="quarter" idx="19"/>
          </p:nvPr>
        </p:nvSpPr>
        <p:spPr>
          <a:xfrm>
            <a:off x="5943600" y="6062472"/>
            <a:ext cx="1828800" cy="1828800"/>
          </a:xfrm>
          <a:prstGeom prst="rect">
            <a:avLst/>
          </a:prstGeom>
        </p:spPr>
        <p:txBody>
          <a:bodyPr/>
          <a:lstStyle>
            <a:lvl1pPr>
              <a:defRPr sz="2000"/>
            </a:lvl1pPr>
          </a:lstStyle>
          <a:p>
            <a:endParaRPr lang="uk-UA"/>
          </a:p>
        </p:txBody>
      </p:sp>
    </p:spTree>
    <p:extLst>
      <p:ext uri="{BB962C8B-B14F-4D97-AF65-F5344CB8AC3E}">
        <p14:creationId xmlns:p14="http://schemas.microsoft.com/office/powerpoint/2010/main" val="389733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0"/>
                                  </p:stCondLst>
                                  <p:endCondLst>
                                    <p:cond evt="begin" delay="0">
                                      <p:tn val="11"/>
                                    </p:cond>
                                  </p:end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250"/>
                                        <p:tgtEl>
                                          <p:spTgt spid="12"/>
                                        </p:tgtEl>
                                      </p:cBhvr>
                                    </p:animEffect>
                                    <p:anim calcmode="lin" valueType="num">
                                      <p:cBhvr>
                                        <p:cTn id="14" dur="1250" fill="hold"/>
                                        <p:tgtEl>
                                          <p:spTgt spid="12"/>
                                        </p:tgtEl>
                                        <p:attrNameLst>
                                          <p:attrName>ppt_x</p:attrName>
                                        </p:attrNameLst>
                                      </p:cBhvr>
                                      <p:tavLst>
                                        <p:tav tm="0">
                                          <p:val>
                                            <p:strVal val="#ppt_x"/>
                                          </p:val>
                                        </p:tav>
                                        <p:tav tm="100000">
                                          <p:val>
                                            <p:strVal val="#ppt_x"/>
                                          </p:val>
                                        </p:tav>
                                      </p:tavLst>
                                    </p:anim>
                                    <p:anim calcmode="lin" valueType="num">
                                      <p:cBhvr>
                                        <p:cTn id="15" dur="1125" decel="100000" fill="hold"/>
                                        <p:tgtEl>
                                          <p:spTgt spid="12"/>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0"/>
                                  </p:stCondLst>
                                  <p:endCondLst>
                                    <p:cond evt="begin" delay="0">
                                      <p:tn val="17"/>
                                    </p:cond>
                                  </p:end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250"/>
                                        <p:tgtEl>
                                          <p:spTgt spid="15"/>
                                        </p:tgtEl>
                                      </p:cBhvr>
                                    </p:animEffect>
                                    <p:anim calcmode="lin" valueType="num">
                                      <p:cBhvr>
                                        <p:cTn id="20" dur="1250" fill="hold"/>
                                        <p:tgtEl>
                                          <p:spTgt spid="15"/>
                                        </p:tgtEl>
                                        <p:attrNameLst>
                                          <p:attrName>ppt_x</p:attrName>
                                        </p:attrNameLst>
                                      </p:cBhvr>
                                      <p:tavLst>
                                        <p:tav tm="0">
                                          <p:val>
                                            <p:strVal val="#ppt_x"/>
                                          </p:val>
                                        </p:tav>
                                        <p:tav tm="100000">
                                          <p:val>
                                            <p:strVal val="#ppt_x"/>
                                          </p:val>
                                        </p:tav>
                                      </p:tavLst>
                                    </p:anim>
                                    <p:anim calcmode="lin" valueType="num">
                                      <p:cBhvr>
                                        <p:cTn id="21" dur="1125" decel="100000" fill="hold"/>
                                        <p:tgtEl>
                                          <p:spTgt spid="15"/>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5"/>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nodePh="1">
                                  <p:stCondLst>
                                    <p:cond delay="0"/>
                                  </p:stCondLst>
                                  <p:endCondLst>
                                    <p:cond evt="begin" delay="0">
                                      <p:tn val="23"/>
                                    </p:cond>
                                  </p:end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250"/>
                                        <p:tgtEl>
                                          <p:spTgt spid="10"/>
                                        </p:tgtEl>
                                      </p:cBhvr>
                                    </p:animEffect>
                                    <p:anim calcmode="lin" valueType="num">
                                      <p:cBhvr>
                                        <p:cTn id="26" dur="1250" fill="hold"/>
                                        <p:tgtEl>
                                          <p:spTgt spid="10"/>
                                        </p:tgtEl>
                                        <p:attrNameLst>
                                          <p:attrName>ppt_x</p:attrName>
                                        </p:attrNameLst>
                                      </p:cBhvr>
                                      <p:tavLst>
                                        <p:tav tm="0">
                                          <p:val>
                                            <p:strVal val="#ppt_x"/>
                                          </p:val>
                                        </p:tav>
                                        <p:tav tm="100000">
                                          <p:val>
                                            <p:strVal val="#ppt_x"/>
                                          </p:val>
                                        </p:tav>
                                      </p:tavLst>
                                    </p:anim>
                                    <p:anim calcmode="lin" valueType="num">
                                      <p:cBhvr>
                                        <p:cTn id="27" dur="1125" decel="100000" fill="hold"/>
                                        <p:tgtEl>
                                          <p:spTgt spid="10"/>
                                        </p:tgtEl>
                                        <p:attrNameLst>
                                          <p:attrName>ppt_y</p:attrName>
                                        </p:attrNameLst>
                                      </p:cBhvr>
                                      <p:tavLst>
                                        <p:tav tm="0">
                                          <p:val>
                                            <p:strVal val="#ppt_y+1"/>
                                          </p:val>
                                        </p:tav>
                                        <p:tav tm="100000">
                                          <p:val>
                                            <p:strVal val="#ppt_y-.03"/>
                                          </p:val>
                                        </p:tav>
                                      </p:tavLst>
                                    </p:anim>
                                    <p:anim calcmode="lin" valueType="num">
                                      <p:cBhvr>
                                        <p:cTn id="28"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nodePh="1">
                                  <p:stCondLst>
                                    <p:cond delay="0"/>
                                  </p:stCondLst>
                                  <p:endCondLst>
                                    <p:cond evt="begin" delay="0">
                                      <p:tn val="29"/>
                                    </p:cond>
                                  </p:end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250"/>
                                        <p:tgtEl>
                                          <p:spTgt spid="16"/>
                                        </p:tgtEl>
                                      </p:cBhvr>
                                    </p:animEffect>
                                    <p:anim calcmode="lin" valueType="num">
                                      <p:cBhvr>
                                        <p:cTn id="32" dur="1250" fill="hold"/>
                                        <p:tgtEl>
                                          <p:spTgt spid="16"/>
                                        </p:tgtEl>
                                        <p:attrNameLst>
                                          <p:attrName>ppt_x</p:attrName>
                                        </p:attrNameLst>
                                      </p:cBhvr>
                                      <p:tavLst>
                                        <p:tav tm="0">
                                          <p:val>
                                            <p:strVal val="#ppt_x"/>
                                          </p:val>
                                        </p:tav>
                                        <p:tav tm="100000">
                                          <p:val>
                                            <p:strVal val="#ppt_x"/>
                                          </p:val>
                                        </p:tav>
                                      </p:tavLst>
                                    </p:anim>
                                    <p:anim calcmode="lin" valueType="num">
                                      <p:cBhvr>
                                        <p:cTn id="33" dur="1125" decel="100000" fill="hold"/>
                                        <p:tgtEl>
                                          <p:spTgt spid="16"/>
                                        </p:tgtEl>
                                        <p:attrNameLst>
                                          <p:attrName>ppt_y</p:attrName>
                                        </p:attrNameLst>
                                      </p:cBhvr>
                                      <p:tavLst>
                                        <p:tav tm="0">
                                          <p:val>
                                            <p:strVal val="#ppt_y+1"/>
                                          </p:val>
                                        </p:tav>
                                        <p:tav tm="100000">
                                          <p:val>
                                            <p:strVal val="#ppt_y-.03"/>
                                          </p:val>
                                        </p:tav>
                                      </p:tavLst>
                                    </p:anim>
                                    <p:anim calcmode="lin" valueType="num">
                                      <p:cBhvr>
                                        <p:cTn id="34" dur="125" accel="100000" fill="hold">
                                          <p:stCondLst>
                                            <p:cond delay="1125"/>
                                          </p:stCondLst>
                                        </p:cTn>
                                        <p:tgtEl>
                                          <p:spTgt spid="16"/>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nodePh="1">
                                  <p:stCondLst>
                                    <p:cond delay="0"/>
                                  </p:stCondLst>
                                  <p:endCondLst>
                                    <p:cond evt="begin" delay="0">
                                      <p:tn val="35"/>
                                    </p:cond>
                                  </p:end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250"/>
                                        <p:tgtEl>
                                          <p:spTgt spid="11"/>
                                        </p:tgtEl>
                                      </p:cBhvr>
                                    </p:animEffect>
                                    <p:anim calcmode="lin" valueType="num">
                                      <p:cBhvr>
                                        <p:cTn id="38" dur="1250" fill="hold"/>
                                        <p:tgtEl>
                                          <p:spTgt spid="11"/>
                                        </p:tgtEl>
                                        <p:attrNameLst>
                                          <p:attrName>ppt_x</p:attrName>
                                        </p:attrNameLst>
                                      </p:cBhvr>
                                      <p:tavLst>
                                        <p:tav tm="0">
                                          <p:val>
                                            <p:strVal val="#ppt_x"/>
                                          </p:val>
                                        </p:tav>
                                        <p:tav tm="100000">
                                          <p:val>
                                            <p:strVal val="#ppt_x"/>
                                          </p:val>
                                        </p:tav>
                                      </p:tavLst>
                                    </p:anim>
                                    <p:anim calcmode="lin" valueType="num">
                                      <p:cBhvr>
                                        <p:cTn id="39" dur="1125" decel="100000" fill="hold"/>
                                        <p:tgtEl>
                                          <p:spTgt spid="11"/>
                                        </p:tgtEl>
                                        <p:attrNameLst>
                                          <p:attrName>ppt_y</p:attrName>
                                        </p:attrNameLst>
                                      </p:cBhvr>
                                      <p:tavLst>
                                        <p:tav tm="0">
                                          <p:val>
                                            <p:strVal val="#ppt_y+1"/>
                                          </p:val>
                                        </p:tav>
                                        <p:tav tm="100000">
                                          <p:val>
                                            <p:strVal val="#ppt_y-.03"/>
                                          </p:val>
                                        </p:tav>
                                      </p:tavLst>
                                    </p:anim>
                                    <p:anim calcmode="lin" valueType="num">
                                      <p:cBhvr>
                                        <p:cTn id="40"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nodePh="1">
                                  <p:stCondLst>
                                    <p:cond delay="0"/>
                                  </p:stCondLst>
                                  <p:endCondLst>
                                    <p:cond evt="begin" delay="0">
                                      <p:tn val="41"/>
                                    </p:cond>
                                  </p:end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250"/>
                                        <p:tgtEl>
                                          <p:spTgt spid="14"/>
                                        </p:tgtEl>
                                      </p:cBhvr>
                                    </p:animEffect>
                                    <p:anim calcmode="lin" valueType="num">
                                      <p:cBhvr>
                                        <p:cTn id="44" dur="1250" fill="hold"/>
                                        <p:tgtEl>
                                          <p:spTgt spid="14"/>
                                        </p:tgtEl>
                                        <p:attrNameLst>
                                          <p:attrName>ppt_x</p:attrName>
                                        </p:attrNameLst>
                                      </p:cBhvr>
                                      <p:tavLst>
                                        <p:tav tm="0">
                                          <p:val>
                                            <p:strVal val="#ppt_x"/>
                                          </p:val>
                                        </p:tav>
                                        <p:tav tm="100000">
                                          <p:val>
                                            <p:strVal val="#ppt_x"/>
                                          </p:val>
                                        </p:tav>
                                      </p:tavLst>
                                    </p:anim>
                                    <p:anim calcmode="lin" valueType="num">
                                      <p:cBhvr>
                                        <p:cTn id="45" dur="1125" decel="100000" fill="hold"/>
                                        <p:tgtEl>
                                          <p:spTgt spid="14"/>
                                        </p:tgtEl>
                                        <p:attrNameLst>
                                          <p:attrName>ppt_y</p:attrName>
                                        </p:attrNameLst>
                                      </p:cBhvr>
                                      <p:tavLst>
                                        <p:tav tm="0">
                                          <p:val>
                                            <p:strVal val="#ppt_y+1"/>
                                          </p:val>
                                        </p:tav>
                                        <p:tav tm="100000">
                                          <p:val>
                                            <p:strVal val="#ppt_y-.03"/>
                                          </p:val>
                                        </p:tav>
                                      </p:tavLst>
                                    </p:anim>
                                    <p:anim calcmode="lin" valueType="num">
                                      <p:cBhvr>
                                        <p:cTn id="46" dur="125" accel="100000" fill="hold">
                                          <p:stCondLst>
                                            <p:cond delay="1125"/>
                                          </p:stCondLst>
                                        </p:cTn>
                                        <p:tgtEl>
                                          <p:spTgt spid="14"/>
                                        </p:tgtEl>
                                        <p:attrNameLst>
                                          <p:attrName>ppt_y</p:attrName>
                                        </p:attrNameLst>
                                      </p:cBhvr>
                                      <p:tavLst>
                                        <p:tav tm="0">
                                          <p:val>
                                            <p:strVal val="#ppt_y-.03"/>
                                          </p:val>
                                        </p:tav>
                                        <p:tav tm="100000">
                                          <p:val>
                                            <p:strVal val="#ppt_y"/>
                                          </p:val>
                                        </p:tav>
                                      </p:tavLst>
                                    </p:anim>
                                  </p:childTnLst>
                                </p:cTn>
                              </p:par>
                              <p:par>
                                <p:cTn id="47" presetID="37" presetClass="entr" presetSubtype="0" fill="hold" grpId="0" nodeType="withEffect" nodePh="1">
                                  <p:stCondLst>
                                    <p:cond delay="0"/>
                                  </p:stCondLst>
                                  <p:endCondLst>
                                    <p:cond evt="begin" delay="0">
                                      <p:tn val="47"/>
                                    </p:cond>
                                  </p:endCondLst>
                                  <p:childTnLst>
                                    <p:set>
                                      <p:cBhvr>
                                        <p:cTn id="48" dur="1" fill="hold">
                                          <p:stCondLst>
                                            <p:cond delay="0"/>
                                          </p:stCondLst>
                                        </p:cTn>
                                        <p:tgtEl>
                                          <p:spTgt spid="17"/>
                                        </p:tgtEl>
                                        <p:attrNameLst>
                                          <p:attrName>style.visibility</p:attrName>
                                        </p:attrNameLst>
                                      </p:cBhvr>
                                      <p:to>
                                        <p:strVal val="visible"/>
                                      </p:to>
                                    </p:set>
                                    <p:animEffect transition="in" filter="fade">
                                      <p:cBhvr>
                                        <p:cTn id="49" dur="1250"/>
                                        <p:tgtEl>
                                          <p:spTgt spid="17"/>
                                        </p:tgtEl>
                                      </p:cBhvr>
                                    </p:animEffect>
                                    <p:anim calcmode="lin" valueType="num">
                                      <p:cBhvr>
                                        <p:cTn id="50" dur="1250" fill="hold"/>
                                        <p:tgtEl>
                                          <p:spTgt spid="17"/>
                                        </p:tgtEl>
                                        <p:attrNameLst>
                                          <p:attrName>ppt_x</p:attrName>
                                        </p:attrNameLst>
                                      </p:cBhvr>
                                      <p:tavLst>
                                        <p:tav tm="0">
                                          <p:val>
                                            <p:strVal val="#ppt_x"/>
                                          </p:val>
                                        </p:tav>
                                        <p:tav tm="100000">
                                          <p:val>
                                            <p:strVal val="#ppt_x"/>
                                          </p:val>
                                        </p:tav>
                                      </p:tavLst>
                                    </p:anim>
                                    <p:anim calcmode="lin" valueType="num">
                                      <p:cBhvr>
                                        <p:cTn id="51" dur="1125" decel="100000" fill="hold"/>
                                        <p:tgtEl>
                                          <p:spTgt spid="17"/>
                                        </p:tgtEl>
                                        <p:attrNameLst>
                                          <p:attrName>ppt_y</p:attrName>
                                        </p:attrNameLst>
                                      </p:cBhvr>
                                      <p:tavLst>
                                        <p:tav tm="0">
                                          <p:val>
                                            <p:strVal val="#ppt_y+1"/>
                                          </p:val>
                                        </p:tav>
                                        <p:tav tm="100000">
                                          <p:val>
                                            <p:strVal val="#ppt_y-.03"/>
                                          </p:val>
                                        </p:tav>
                                      </p:tavLst>
                                    </p:anim>
                                    <p:anim calcmode="lin" valueType="num">
                                      <p:cBhvr>
                                        <p:cTn id="52" dur="125" accel="100000" fill="hold">
                                          <p:stCondLst>
                                            <p:cond delay="1125"/>
                                          </p:stCondLst>
                                        </p:cTn>
                                        <p:tgtEl>
                                          <p:spTgt spid="1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P spid="14" grpId="0"/>
      <p:bldP spid="15" grpId="0"/>
      <p:bldP spid="16" grpId="0"/>
      <p:bldP spid="17" grpId="0"/>
    </p:bld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IMG-SLIDE 9">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9144000" y="0"/>
            <a:ext cx="9144000" cy="10287000"/>
          </a:xfrm>
          <a:prstGeom prst="rect">
            <a:avLst/>
          </a:prstGeom>
        </p:spPr>
        <p:txBody>
          <a:bodyPr/>
          <a:lstStyle/>
          <a:p>
            <a:endParaRPr lang="uk-UA"/>
          </a:p>
        </p:txBody>
      </p:sp>
      <p:cxnSp>
        <p:nvCxnSpPr>
          <p:cNvPr id="4" name="Straight Connector 3"/>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Tree>
    <p:extLst>
      <p:ext uri="{BB962C8B-B14F-4D97-AF65-F5344CB8AC3E}">
        <p14:creationId xmlns:p14="http://schemas.microsoft.com/office/powerpoint/2010/main" val="383495092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IMG-SLIDE OPT-10">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0" y="0"/>
            <a:ext cx="9144000" cy="10287000"/>
          </a:xfrm>
          <a:prstGeom prst="rect">
            <a:avLst/>
          </a:prstGeom>
        </p:spPr>
        <p:txBody>
          <a:bodyPr/>
          <a:lstStyle/>
          <a:p>
            <a:endParaRPr lang="uk-UA"/>
          </a:p>
        </p:txBody>
      </p:sp>
      <p:cxnSp>
        <p:nvCxnSpPr>
          <p:cNvPr id="4" name="Straight Connector 3"/>
          <p:cNvCxnSpPr/>
          <p:nvPr userDrawn="1"/>
        </p:nvCxnSpPr>
        <p:spPr>
          <a:xfrm>
            <a:off x="98869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 name="Title 7"/>
          <p:cNvSpPr>
            <a:spLocks noGrp="1"/>
          </p:cNvSpPr>
          <p:nvPr>
            <p:ph type="title" hasCustomPrompt="1"/>
          </p:nvPr>
        </p:nvSpPr>
        <p:spPr>
          <a:xfrm>
            <a:off x="100584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Tree>
    <p:extLst>
      <p:ext uri="{BB962C8B-B14F-4D97-AF65-F5344CB8AC3E}">
        <p14:creationId xmlns:p14="http://schemas.microsoft.com/office/powerpoint/2010/main" val="10996930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cxnSp>
        <p:nvCxnSpPr>
          <p:cNvPr id="10" name="Straight Connector 9"/>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672953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0481806"/>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DEFAULT SLIDE">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990600" y="842359"/>
            <a:ext cx="8267700" cy="715581"/>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cxnSp>
        <p:nvCxnSpPr>
          <p:cNvPr id="10" name="Straight Connector 9"/>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629812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G-SLIDE OPT-6">
    <p:spTree>
      <p:nvGrpSpPr>
        <p:cNvPr id="1" name=""/>
        <p:cNvGrpSpPr/>
        <p:nvPr/>
      </p:nvGrpSpPr>
      <p:grpSpPr>
        <a:xfrm>
          <a:off x="0" y="0"/>
          <a:ext cx="0" cy="0"/>
          <a:chOff x="0" y="0"/>
          <a:chExt cx="0" cy="0"/>
        </a:xfrm>
      </p:grpSpPr>
      <p:sp>
        <p:nvSpPr>
          <p:cNvPr id="7" name="Rectangle 6"/>
          <p:cNvSpPr/>
          <p:nvPr userDrawn="1"/>
        </p:nvSpPr>
        <p:spPr>
          <a:xfrm>
            <a:off x="0" y="2400300"/>
            <a:ext cx="18288000" cy="5486400"/>
          </a:xfrm>
          <a:prstGeom prst="rect">
            <a:avLst/>
          </a:prstGeom>
          <a:solidFill>
            <a:schemeClr val="accent2"/>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sp>
        <p:nvSpPr>
          <p:cNvPr id="6" name="Picture Placeholder 5"/>
          <p:cNvSpPr>
            <a:spLocks noGrp="1"/>
          </p:cNvSpPr>
          <p:nvPr>
            <p:ph type="pic" sz="quarter" idx="11"/>
          </p:nvPr>
        </p:nvSpPr>
        <p:spPr>
          <a:xfrm>
            <a:off x="0" y="2400300"/>
            <a:ext cx="18288000" cy="5486400"/>
          </a:xfrm>
          <a:prstGeom prst="rect">
            <a:avLst/>
          </a:prstGeom>
        </p:spPr>
        <p:txBody>
          <a:bodyPr/>
          <a:lstStyle/>
          <a:p>
            <a:endParaRPr lang="uk-UA"/>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Tree>
    <p:extLst>
      <p:ext uri="{BB962C8B-B14F-4D97-AF65-F5344CB8AC3E}">
        <p14:creationId xmlns:p14="http://schemas.microsoft.com/office/powerpoint/2010/main" val="1079136031"/>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ARK TOP SLIDE">
    <p:spTree>
      <p:nvGrpSpPr>
        <p:cNvPr id="1" name=""/>
        <p:cNvGrpSpPr/>
        <p:nvPr/>
      </p:nvGrpSpPr>
      <p:grpSpPr>
        <a:xfrm>
          <a:off x="0" y="0"/>
          <a:ext cx="0" cy="0"/>
          <a:chOff x="0" y="0"/>
          <a:chExt cx="0" cy="0"/>
        </a:xfrm>
      </p:grpSpPr>
      <p:sp>
        <p:nvSpPr>
          <p:cNvPr id="3" name="Rectangle 2"/>
          <p:cNvSpPr/>
          <p:nvPr userDrawn="1"/>
        </p:nvSpPr>
        <p:spPr>
          <a:xfrm>
            <a:off x="0" y="0"/>
            <a:ext cx="18288000" cy="5143500"/>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solidFill>
                  <a:schemeClr val="bg2"/>
                </a:solidFill>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Tree>
    <p:extLst>
      <p:ext uri="{BB962C8B-B14F-4D97-AF65-F5344CB8AC3E}">
        <p14:creationId xmlns:p14="http://schemas.microsoft.com/office/powerpoint/2010/main" val="3883521493"/>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ARK MIDDLE">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Rectangle 9"/>
          <p:cNvSpPr/>
          <p:nvPr userDrawn="1"/>
        </p:nvSpPr>
        <p:spPr>
          <a:xfrm>
            <a:off x="0" y="2400300"/>
            <a:ext cx="18288000" cy="5486400"/>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11" name="Straight Connector 10"/>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51813"/>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_FULL BACKGROUND IMAGE">
    <p:spTree>
      <p:nvGrpSpPr>
        <p:cNvPr id="1" name=""/>
        <p:cNvGrpSpPr/>
        <p:nvPr/>
      </p:nvGrpSpPr>
      <p:grpSpPr>
        <a:xfrm>
          <a:off x="0" y="0"/>
          <a:ext cx="0" cy="0"/>
          <a:chOff x="0" y="0"/>
          <a:chExt cx="0" cy="0"/>
        </a:xfrm>
      </p:grpSpPr>
      <p:sp>
        <p:nvSpPr>
          <p:cNvPr id="2" name="Picture Placeholder 2"/>
          <p:cNvSpPr>
            <a:spLocks noGrp="1"/>
          </p:cNvSpPr>
          <p:nvPr>
            <p:ph type="pic" sz="quarter" idx="12"/>
          </p:nvPr>
        </p:nvSpPr>
        <p:spPr>
          <a:xfrm>
            <a:off x="0" y="0"/>
            <a:ext cx="18288000" cy="10287000"/>
          </a:xfrm>
          <a:prstGeom prst="rect">
            <a:avLst/>
          </a:prstGeom>
        </p:spPr>
        <p:txBody>
          <a:bodyPr/>
          <a:lstStyle/>
          <a:p>
            <a:endParaRPr lang="uk-UA"/>
          </a:p>
        </p:txBody>
      </p:sp>
    </p:spTree>
    <p:extLst>
      <p:ext uri="{BB962C8B-B14F-4D97-AF65-F5344CB8AC3E}">
        <p14:creationId xmlns:p14="http://schemas.microsoft.com/office/powerpoint/2010/main" val="810284328"/>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3_BLANK">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809750" y="3295650"/>
            <a:ext cx="3695700" cy="3695700"/>
          </a:xfrm>
          <a:prstGeom prst="ellipse">
            <a:avLst/>
          </a:prstGeom>
          <a:ln w="38100">
            <a:solidFill>
              <a:schemeClr val="bg1"/>
            </a:solidFill>
          </a:ln>
          <a:effectLst/>
        </p:spPr>
        <p:txBody>
          <a:bodyPr/>
          <a:lstStyle/>
          <a:p>
            <a:endParaRPr lang="uk-UA"/>
          </a:p>
        </p:txBody>
      </p:sp>
    </p:spTree>
    <p:extLst>
      <p:ext uri="{BB962C8B-B14F-4D97-AF65-F5344CB8AC3E}">
        <p14:creationId xmlns:p14="http://schemas.microsoft.com/office/powerpoint/2010/main" val="1254895069"/>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IMG-SLIDE OPT-4">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Tree>
    <p:extLst>
      <p:ext uri="{BB962C8B-B14F-4D97-AF65-F5344CB8AC3E}">
        <p14:creationId xmlns:p14="http://schemas.microsoft.com/office/powerpoint/2010/main" val="58452749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EVICES OPT-1">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606040" y="3255264"/>
            <a:ext cx="2542032" cy="4526280"/>
          </a:xfrm>
          <a:prstGeom prst="rect">
            <a:avLst/>
          </a:prstGeom>
        </p:spPr>
        <p:txBody>
          <a:bodyPr/>
          <a:lstStyle/>
          <a:p>
            <a:endParaRPr lang="uk-UA"/>
          </a:p>
        </p:txBody>
      </p:sp>
    </p:spTree>
    <p:extLst>
      <p:ext uri="{BB962C8B-B14F-4D97-AF65-F5344CB8AC3E}">
        <p14:creationId xmlns:p14="http://schemas.microsoft.com/office/powerpoint/2010/main" val="320571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EVICES OPT-2">
    <p:spTree>
      <p:nvGrpSpPr>
        <p:cNvPr id="1" name=""/>
        <p:cNvGrpSpPr/>
        <p:nvPr/>
      </p:nvGrpSpPr>
      <p:grpSpPr>
        <a:xfrm>
          <a:off x="0" y="0"/>
          <a:ext cx="0" cy="0"/>
          <a:chOff x="0" y="0"/>
          <a:chExt cx="0" cy="0"/>
        </a:xfrm>
      </p:grpSpPr>
      <p:sp>
        <p:nvSpPr>
          <p:cNvPr id="12" name="Picture Placeholder 5"/>
          <p:cNvSpPr>
            <a:spLocks noGrp="1"/>
          </p:cNvSpPr>
          <p:nvPr>
            <p:ph type="pic" sz="quarter" idx="13"/>
          </p:nvPr>
        </p:nvSpPr>
        <p:spPr>
          <a:xfrm>
            <a:off x="5138928" y="3648456"/>
            <a:ext cx="2075688" cy="3758184"/>
          </a:xfrm>
          <a:prstGeom prst="rect">
            <a:avLst/>
          </a:prstGeom>
        </p:spPr>
        <p:txBody>
          <a:bodyPr/>
          <a:lstStyle/>
          <a:p>
            <a:endParaRPr lang="uk-UA"/>
          </a:p>
        </p:txBody>
      </p:sp>
      <p:sp>
        <p:nvSpPr>
          <p:cNvPr id="10" name="Picture Placeholder 5"/>
          <p:cNvSpPr>
            <a:spLocks noGrp="1"/>
          </p:cNvSpPr>
          <p:nvPr>
            <p:ph type="pic" sz="quarter" idx="12"/>
          </p:nvPr>
        </p:nvSpPr>
        <p:spPr>
          <a:xfrm>
            <a:off x="1563624" y="3648456"/>
            <a:ext cx="2075688" cy="3758184"/>
          </a:xfrm>
          <a:prstGeom prst="rect">
            <a:avLst/>
          </a:prstGeom>
        </p:spPr>
        <p:txBody>
          <a:bodyPr/>
          <a:lstStyle/>
          <a:p>
            <a:endParaRPr lang="uk-UA"/>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3163824" y="3355848"/>
            <a:ext cx="2423160" cy="4315968"/>
          </a:xfrm>
          <a:prstGeom prst="rect">
            <a:avLst/>
          </a:prstGeom>
        </p:spPr>
        <p:txBody>
          <a:bodyPr/>
          <a:lstStyle/>
          <a:p>
            <a:endParaRPr lang="uk-UA"/>
          </a:p>
        </p:txBody>
      </p:sp>
    </p:spTree>
    <p:extLst>
      <p:ext uri="{BB962C8B-B14F-4D97-AF65-F5344CB8AC3E}">
        <p14:creationId xmlns:p14="http://schemas.microsoft.com/office/powerpoint/2010/main" val="281317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1"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par>
                                <p:cTn id="11" presetID="37" presetClass="entr" presetSubtype="0" fill="hold" grpId="1" nodeType="withEffect" nodePh="1">
                                  <p:stCondLst>
                                    <p:cond delay="0"/>
                                  </p:stCondLst>
                                  <p:endCondLst>
                                    <p:cond evt="begin" delay="0">
                                      <p:tn val="11"/>
                                    </p:cond>
                                  </p:end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250"/>
                                        <p:tgtEl>
                                          <p:spTgt spid="10"/>
                                        </p:tgtEl>
                                      </p:cBhvr>
                                    </p:animEffect>
                                    <p:anim calcmode="lin" valueType="num">
                                      <p:cBhvr>
                                        <p:cTn id="14" dur="1250" fill="hold"/>
                                        <p:tgtEl>
                                          <p:spTgt spid="10"/>
                                        </p:tgtEl>
                                        <p:attrNameLst>
                                          <p:attrName>ppt_x</p:attrName>
                                        </p:attrNameLst>
                                      </p:cBhvr>
                                      <p:tavLst>
                                        <p:tav tm="0">
                                          <p:val>
                                            <p:strVal val="#ppt_x"/>
                                          </p:val>
                                        </p:tav>
                                        <p:tav tm="100000">
                                          <p:val>
                                            <p:strVal val="#ppt_x"/>
                                          </p:val>
                                        </p:tav>
                                      </p:tavLst>
                                    </p:anim>
                                    <p:anim calcmode="lin" valueType="num">
                                      <p:cBhvr>
                                        <p:cTn id="15" dur="1125" decel="100000" fill="hold"/>
                                        <p:tgtEl>
                                          <p:spTgt spid="10"/>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7" presetID="37" presetClass="entr" presetSubtype="0" fill="hold" grpId="1" nodeType="withEffect" nodePh="1">
                                  <p:stCondLst>
                                    <p:cond delay="0"/>
                                  </p:stCondLst>
                                  <p:endCondLst>
                                    <p:cond evt="begin" delay="0">
                                      <p:tn val="17"/>
                                    </p:cond>
                                  </p:end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250"/>
                                        <p:tgtEl>
                                          <p:spTgt spid="12"/>
                                        </p:tgtEl>
                                      </p:cBhvr>
                                    </p:animEffect>
                                    <p:anim calcmode="lin" valueType="num">
                                      <p:cBhvr>
                                        <p:cTn id="20" dur="1250" fill="hold"/>
                                        <p:tgtEl>
                                          <p:spTgt spid="12"/>
                                        </p:tgtEl>
                                        <p:attrNameLst>
                                          <p:attrName>ppt_x</p:attrName>
                                        </p:attrNameLst>
                                      </p:cBhvr>
                                      <p:tavLst>
                                        <p:tav tm="0">
                                          <p:val>
                                            <p:strVal val="#ppt_x"/>
                                          </p:val>
                                        </p:tav>
                                        <p:tav tm="100000">
                                          <p:val>
                                            <p:strVal val="#ppt_x"/>
                                          </p:val>
                                        </p:tav>
                                      </p:tavLst>
                                    </p:anim>
                                    <p:anim calcmode="lin" valueType="num">
                                      <p:cBhvr>
                                        <p:cTn id="21" dur="1125" decel="100000" fill="hold"/>
                                        <p:tgtEl>
                                          <p:spTgt spid="12"/>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p:bldP spid="10" grpId="1"/>
      <p:bldP spid="6" grpId="1"/>
    </p:bldLst>
  </p:timing>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EVICES OPT-3">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606040" y="2999232"/>
            <a:ext cx="3730752" cy="4983480"/>
          </a:xfrm>
          <a:prstGeom prst="rect">
            <a:avLst/>
          </a:prstGeom>
        </p:spPr>
        <p:txBody>
          <a:bodyPr/>
          <a:lstStyle/>
          <a:p>
            <a:endParaRPr lang="uk-UA"/>
          </a:p>
        </p:txBody>
      </p:sp>
    </p:spTree>
    <p:extLst>
      <p:ext uri="{BB962C8B-B14F-4D97-AF65-F5344CB8AC3E}">
        <p14:creationId xmlns:p14="http://schemas.microsoft.com/office/powerpoint/2010/main" val="418822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EVICES OPT-6">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121408" y="2953512"/>
            <a:ext cx="6519672" cy="3730752"/>
          </a:xfrm>
          <a:prstGeom prst="rect">
            <a:avLst/>
          </a:prstGeom>
        </p:spPr>
        <p:txBody>
          <a:bodyPr/>
          <a:lstStyle/>
          <a:p>
            <a:endParaRPr lang="uk-UA"/>
          </a:p>
        </p:txBody>
      </p:sp>
    </p:spTree>
    <p:extLst>
      <p:ext uri="{BB962C8B-B14F-4D97-AF65-F5344CB8AC3E}">
        <p14:creationId xmlns:p14="http://schemas.microsoft.com/office/powerpoint/2010/main" val="166257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VICES OPT-7">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002536" y="2788920"/>
            <a:ext cx="7178040" cy="4105656"/>
          </a:xfrm>
          <a:prstGeom prst="rect">
            <a:avLst/>
          </a:prstGeom>
        </p:spPr>
        <p:txBody>
          <a:bodyPr/>
          <a:lstStyle/>
          <a:p>
            <a:endParaRPr lang="uk-UA"/>
          </a:p>
        </p:txBody>
      </p:sp>
    </p:spTree>
    <p:extLst>
      <p:ext uri="{BB962C8B-B14F-4D97-AF65-F5344CB8AC3E}">
        <p14:creationId xmlns:p14="http://schemas.microsoft.com/office/powerpoint/2010/main" val="226213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G-SLIDE OPT-4">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Tree>
    <p:extLst>
      <p:ext uri="{BB962C8B-B14F-4D97-AF65-F5344CB8AC3E}">
        <p14:creationId xmlns:p14="http://schemas.microsoft.com/office/powerpoint/2010/main" val="2532687376"/>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EVICES OPT-4">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651760" y="2990088"/>
            <a:ext cx="6400800" cy="3941064"/>
          </a:xfrm>
          <a:prstGeom prst="rect">
            <a:avLst/>
          </a:prstGeom>
        </p:spPr>
        <p:txBody>
          <a:bodyPr/>
          <a:lstStyle/>
          <a:p>
            <a:endParaRPr lang="uk-UA"/>
          </a:p>
        </p:txBody>
      </p:sp>
    </p:spTree>
    <p:extLst>
      <p:ext uri="{BB962C8B-B14F-4D97-AF65-F5344CB8AC3E}">
        <p14:creationId xmlns:p14="http://schemas.microsoft.com/office/powerpoint/2010/main" val="426477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EVICES OPT-5">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3438144" y="3054096"/>
            <a:ext cx="5276088" cy="3255264"/>
          </a:xfrm>
          <a:prstGeom prst="rect">
            <a:avLst/>
          </a:prstGeom>
        </p:spPr>
        <p:txBody>
          <a:bodyPr/>
          <a:lstStyle/>
          <a:p>
            <a:endParaRPr lang="uk-UA"/>
          </a:p>
        </p:txBody>
      </p:sp>
    </p:spTree>
    <p:extLst>
      <p:ext uri="{BB962C8B-B14F-4D97-AF65-F5344CB8AC3E}">
        <p14:creationId xmlns:p14="http://schemas.microsoft.com/office/powerpoint/2010/main" val="264707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EVICES OPT-8">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2"/>
          <p:cNvSpPr>
            <a:spLocks noGrp="1"/>
          </p:cNvSpPr>
          <p:nvPr>
            <p:ph type="pic" sz="quarter" idx="12"/>
          </p:nvPr>
        </p:nvSpPr>
        <p:spPr>
          <a:xfrm>
            <a:off x="5961888" y="2441448"/>
            <a:ext cx="5705856" cy="3246120"/>
          </a:xfrm>
          <a:prstGeom prst="rect">
            <a:avLst/>
          </a:prstGeom>
        </p:spPr>
        <p:txBody>
          <a:bodyPr/>
          <a:lstStyle>
            <a:lvl1pPr>
              <a:defRPr sz="2000"/>
            </a:lvl1pPr>
          </a:lstStyle>
          <a:p>
            <a:endParaRPr lang="uk-UA"/>
          </a:p>
        </p:txBody>
      </p:sp>
      <p:sp>
        <p:nvSpPr>
          <p:cNvPr id="11" name="Picture Placeholder 2"/>
          <p:cNvSpPr>
            <a:spLocks noGrp="1"/>
          </p:cNvSpPr>
          <p:nvPr>
            <p:ph type="pic" sz="quarter" idx="13"/>
          </p:nvPr>
        </p:nvSpPr>
        <p:spPr>
          <a:xfrm>
            <a:off x="3657600" y="5753100"/>
            <a:ext cx="685800" cy="1216152"/>
          </a:xfrm>
          <a:prstGeom prst="rect">
            <a:avLst/>
          </a:prstGeom>
        </p:spPr>
        <p:txBody>
          <a:bodyPr/>
          <a:lstStyle>
            <a:lvl1pPr>
              <a:defRPr sz="1200"/>
            </a:lvl1pPr>
          </a:lstStyle>
          <a:p>
            <a:endParaRPr lang="uk-UA"/>
          </a:p>
        </p:txBody>
      </p:sp>
      <p:sp>
        <p:nvSpPr>
          <p:cNvPr id="12" name="Picture Placeholder 2"/>
          <p:cNvSpPr>
            <a:spLocks noGrp="1"/>
          </p:cNvSpPr>
          <p:nvPr>
            <p:ph type="pic" sz="quarter" idx="14"/>
          </p:nvPr>
        </p:nvSpPr>
        <p:spPr>
          <a:xfrm>
            <a:off x="4690872" y="4754880"/>
            <a:ext cx="1645920" cy="2176272"/>
          </a:xfrm>
          <a:prstGeom prst="rect">
            <a:avLst/>
          </a:prstGeom>
        </p:spPr>
        <p:txBody>
          <a:bodyPr/>
          <a:lstStyle>
            <a:lvl1pPr>
              <a:defRPr sz="1200"/>
            </a:lvl1pPr>
          </a:lstStyle>
          <a:p>
            <a:endParaRPr lang="uk-UA"/>
          </a:p>
        </p:txBody>
      </p:sp>
      <p:sp>
        <p:nvSpPr>
          <p:cNvPr id="13" name="Picture Placeholder 2"/>
          <p:cNvSpPr>
            <a:spLocks noGrp="1"/>
          </p:cNvSpPr>
          <p:nvPr>
            <p:ph type="pic" sz="quarter" idx="15"/>
          </p:nvPr>
        </p:nvSpPr>
        <p:spPr>
          <a:xfrm>
            <a:off x="11055096" y="4334256"/>
            <a:ext cx="3886200" cy="2404872"/>
          </a:xfrm>
          <a:prstGeom prst="rect">
            <a:avLst/>
          </a:prstGeom>
        </p:spPr>
        <p:txBody>
          <a:bodyPr/>
          <a:lstStyle>
            <a:lvl1pPr>
              <a:defRPr sz="1200"/>
            </a:lvl1pPr>
          </a:lstStyle>
          <a:p>
            <a:endParaRPr lang="uk-UA"/>
          </a:p>
        </p:txBody>
      </p:sp>
    </p:spTree>
    <p:extLst>
      <p:ext uri="{BB962C8B-B14F-4D97-AF65-F5344CB8AC3E}">
        <p14:creationId xmlns:p14="http://schemas.microsoft.com/office/powerpoint/2010/main" val="2009179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250"/>
                                  </p:stCondLst>
                                  <p:endCondLst>
                                    <p:cond evt="begin" delay="0">
                                      <p:tn val="11"/>
                                    </p:cond>
                                  </p:end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250"/>
                                        <p:tgtEl>
                                          <p:spTgt spid="13"/>
                                        </p:tgtEl>
                                      </p:cBhvr>
                                    </p:animEffect>
                                    <p:anim calcmode="lin" valueType="num">
                                      <p:cBhvr>
                                        <p:cTn id="14" dur="1250" fill="hold"/>
                                        <p:tgtEl>
                                          <p:spTgt spid="13"/>
                                        </p:tgtEl>
                                        <p:attrNameLst>
                                          <p:attrName>ppt_x</p:attrName>
                                        </p:attrNameLst>
                                      </p:cBhvr>
                                      <p:tavLst>
                                        <p:tav tm="0">
                                          <p:val>
                                            <p:strVal val="#ppt_x"/>
                                          </p:val>
                                        </p:tav>
                                        <p:tav tm="100000">
                                          <p:val>
                                            <p:strVal val="#ppt_x"/>
                                          </p:val>
                                        </p:tav>
                                      </p:tavLst>
                                    </p:anim>
                                    <p:anim calcmode="lin" valueType="num">
                                      <p:cBhvr>
                                        <p:cTn id="15" dur="1125" decel="100000" fill="hold"/>
                                        <p:tgtEl>
                                          <p:spTgt spid="13"/>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3"/>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500"/>
                                  </p:stCondLst>
                                  <p:endCondLst>
                                    <p:cond evt="begin" delay="0">
                                      <p:tn val="17"/>
                                    </p:cond>
                                  </p:end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250"/>
                                        <p:tgtEl>
                                          <p:spTgt spid="12"/>
                                        </p:tgtEl>
                                      </p:cBhvr>
                                    </p:animEffect>
                                    <p:anim calcmode="lin" valueType="num">
                                      <p:cBhvr>
                                        <p:cTn id="20" dur="1250" fill="hold"/>
                                        <p:tgtEl>
                                          <p:spTgt spid="12"/>
                                        </p:tgtEl>
                                        <p:attrNameLst>
                                          <p:attrName>ppt_x</p:attrName>
                                        </p:attrNameLst>
                                      </p:cBhvr>
                                      <p:tavLst>
                                        <p:tav tm="0">
                                          <p:val>
                                            <p:strVal val="#ppt_x"/>
                                          </p:val>
                                        </p:tav>
                                        <p:tav tm="100000">
                                          <p:val>
                                            <p:strVal val="#ppt_x"/>
                                          </p:val>
                                        </p:tav>
                                      </p:tavLst>
                                    </p:anim>
                                    <p:anim calcmode="lin" valueType="num">
                                      <p:cBhvr>
                                        <p:cTn id="21" dur="1125" decel="100000" fill="hold"/>
                                        <p:tgtEl>
                                          <p:spTgt spid="12"/>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nodePh="1">
                                  <p:stCondLst>
                                    <p:cond delay="750"/>
                                  </p:stCondLst>
                                  <p:endCondLst>
                                    <p:cond evt="begin" delay="0">
                                      <p:tn val="23"/>
                                    </p:cond>
                                  </p:end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250"/>
                                        <p:tgtEl>
                                          <p:spTgt spid="11"/>
                                        </p:tgtEl>
                                      </p:cBhvr>
                                    </p:animEffect>
                                    <p:anim calcmode="lin" valueType="num">
                                      <p:cBhvr>
                                        <p:cTn id="26" dur="1250" fill="hold"/>
                                        <p:tgtEl>
                                          <p:spTgt spid="11"/>
                                        </p:tgtEl>
                                        <p:attrNameLst>
                                          <p:attrName>ppt_x</p:attrName>
                                        </p:attrNameLst>
                                      </p:cBhvr>
                                      <p:tavLst>
                                        <p:tav tm="0">
                                          <p:val>
                                            <p:strVal val="#ppt_x"/>
                                          </p:val>
                                        </p:tav>
                                        <p:tav tm="100000">
                                          <p:val>
                                            <p:strVal val="#ppt_x"/>
                                          </p:val>
                                        </p:tav>
                                      </p:tavLst>
                                    </p:anim>
                                    <p:anim calcmode="lin" valueType="num">
                                      <p:cBhvr>
                                        <p:cTn id="27" dur="1125" decel="100000" fill="hold"/>
                                        <p:tgtEl>
                                          <p:spTgt spid="11"/>
                                        </p:tgtEl>
                                        <p:attrNameLst>
                                          <p:attrName>ppt_y</p:attrName>
                                        </p:attrNameLst>
                                      </p:cBhvr>
                                      <p:tavLst>
                                        <p:tav tm="0">
                                          <p:val>
                                            <p:strVal val="#ppt_y+1"/>
                                          </p:val>
                                        </p:tav>
                                        <p:tav tm="100000">
                                          <p:val>
                                            <p:strVal val="#ppt_y-.03"/>
                                          </p:val>
                                        </p:tav>
                                      </p:tavLst>
                                    </p:anim>
                                    <p:anim calcmode="lin" valueType="num">
                                      <p:cBhvr>
                                        <p:cTn id="28"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EVICES OPT-9">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807208" y="3200400"/>
            <a:ext cx="3886200" cy="3886200"/>
          </a:xfrm>
          <a:prstGeom prst="roundRect">
            <a:avLst/>
          </a:prstGeom>
          <a:effectLst>
            <a:outerShdw blurRad="292100" dist="38100" dir="5400000" algn="t" rotWithShape="0">
              <a:schemeClr val="accent1">
                <a:alpha val="67000"/>
              </a:schemeClr>
            </a:outerShdw>
          </a:effectLst>
        </p:spPr>
        <p:txBody>
          <a:bodyPr/>
          <a:lstStyle/>
          <a:p>
            <a:endParaRPr lang="uk-UA"/>
          </a:p>
        </p:txBody>
      </p:sp>
    </p:spTree>
    <p:extLst>
      <p:ext uri="{BB962C8B-B14F-4D97-AF65-F5344CB8AC3E}">
        <p14:creationId xmlns:p14="http://schemas.microsoft.com/office/powerpoint/2010/main" val="13379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EVICES OPT-11">
    <p:spTree>
      <p:nvGrpSpPr>
        <p:cNvPr id="1" name=""/>
        <p:cNvGrpSpPr/>
        <p:nvPr/>
      </p:nvGrpSpPr>
      <p:grpSpPr>
        <a:xfrm>
          <a:off x="0" y="0"/>
          <a:ext cx="0" cy="0"/>
          <a:chOff x="0" y="0"/>
          <a:chExt cx="0" cy="0"/>
        </a:xfrm>
      </p:grpSpPr>
      <p:sp>
        <p:nvSpPr>
          <p:cNvPr id="3" name="Rectangle 2"/>
          <p:cNvSpPr/>
          <p:nvPr userDrawn="1"/>
        </p:nvSpPr>
        <p:spPr>
          <a:xfrm>
            <a:off x="0" y="0"/>
            <a:ext cx="18288000" cy="5596128"/>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solidFill>
                  <a:schemeClr val="bg2"/>
                </a:solidFill>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5"/>
          <p:cNvSpPr>
            <a:spLocks noGrp="1"/>
          </p:cNvSpPr>
          <p:nvPr>
            <p:ph type="pic" sz="quarter" idx="11"/>
          </p:nvPr>
        </p:nvSpPr>
        <p:spPr>
          <a:xfrm>
            <a:off x="1929384" y="3218688"/>
            <a:ext cx="2423160" cy="4315968"/>
          </a:xfrm>
          <a:prstGeom prst="rect">
            <a:avLst/>
          </a:prstGeom>
        </p:spPr>
        <p:txBody>
          <a:bodyPr/>
          <a:lstStyle/>
          <a:p>
            <a:endParaRPr lang="uk-UA"/>
          </a:p>
        </p:txBody>
      </p:sp>
    </p:spTree>
    <p:extLst>
      <p:ext uri="{BB962C8B-B14F-4D97-AF65-F5344CB8AC3E}">
        <p14:creationId xmlns:p14="http://schemas.microsoft.com/office/powerpoint/2010/main" val="271615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EVICES OPT-12">
    <p:spTree>
      <p:nvGrpSpPr>
        <p:cNvPr id="1" name=""/>
        <p:cNvGrpSpPr/>
        <p:nvPr/>
      </p:nvGrpSpPr>
      <p:grpSpPr>
        <a:xfrm>
          <a:off x="0" y="0"/>
          <a:ext cx="0" cy="0"/>
          <a:chOff x="0" y="0"/>
          <a:chExt cx="0" cy="0"/>
        </a:xfrm>
      </p:grpSpPr>
      <p:sp>
        <p:nvSpPr>
          <p:cNvPr id="3" name="Rectangle 2"/>
          <p:cNvSpPr/>
          <p:nvPr userDrawn="1"/>
        </p:nvSpPr>
        <p:spPr>
          <a:xfrm>
            <a:off x="0" y="0"/>
            <a:ext cx="18288000" cy="5596128"/>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solidFill>
                  <a:schemeClr val="bg2"/>
                </a:solidFill>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5"/>
          <p:cNvSpPr>
            <a:spLocks noGrp="1"/>
          </p:cNvSpPr>
          <p:nvPr>
            <p:ph type="pic" sz="quarter" idx="11"/>
          </p:nvPr>
        </p:nvSpPr>
        <p:spPr>
          <a:xfrm>
            <a:off x="1901952" y="3584448"/>
            <a:ext cx="2194560" cy="3886200"/>
          </a:xfrm>
          <a:prstGeom prst="rect">
            <a:avLst/>
          </a:prstGeom>
        </p:spPr>
        <p:txBody>
          <a:bodyPr/>
          <a:lstStyle/>
          <a:p>
            <a:endParaRPr lang="uk-UA"/>
          </a:p>
        </p:txBody>
      </p:sp>
      <p:sp>
        <p:nvSpPr>
          <p:cNvPr id="11" name="Picture Placeholder 5"/>
          <p:cNvSpPr>
            <a:spLocks noGrp="1"/>
          </p:cNvSpPr>
          <p:nvPr>
            <p:ph type="pic" sz="quarter" idx="12"/>
          </p:nvPr>
        </p:nvSpPr>
        <p:spPr>
          <a:xfrm>
            <a:off x="5468112" y="3584448"/>
            <a:ext cx="2194560" cy="3886200"/>
          </a:xfrm>
          <a:prstGeom prst="rect">
            <a:avLst/>
          </a:prstGeom>
        </p:spPr>
        <p:txBody>
          <a:bodyPr/>
          <a:lstStyle/>
          <a:p>
            <a:endParaRPr lang="uk-UA"/>
          </a:p>
        </p:txBody>
      </p:sp>
      <p:sp>
        <p:nvSpPr>
          <p:cNvPr id="12" name="Picture Placeholder 5"/>
          <p:cNvSpPr>
            <a:spLocks noGrp="1"/>
          </p:cNvSpPr>
          <p:nvPr>
            <p:ph type="pic" sz="quarter" idx="13"/>
          </p:nvPr>
        </p:nvSpPr>
        <p:spPr>
          <a:xfrm>
            <a:off x="3520440" y="3264408"/>
            <a:ext cx="2542032" cy="4526280"/>
          </a:xfrm>
          <a:prstGeom prst="rect">
            <a:avLst/>
          </a:prstGeom>
        </p:spPr>
        <p:txBody>
          <a:bodyPr/>
          <a:lstStyle/>
          <a:p>
            <a:endParaRPr lang="uk-UA"/>
          </a:p>
        </p:txBody>
      </p:sp>
    </p:spTree>
    <p:extLst>
      <p:ext uri="{BB962C8B-B14F-4D97-AF65-F5344CB8AC3E}">
        <p14:creationId xmlns:p14="http://schemas.microsoft.com/office/powerpoint/2010/main" val="372568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0"/>
                                  </p:stCondLst>
                                  <p:endCondLst>
                                    <p:cond evt="begin" delay="0">
                                      <p:tn val="11"/>
                                    </p:cond>
                                  </p:end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250"/>
                                        <p:tgtEl>
                                          <p:spTgt spid="11"/>
                                        </p:tgtEl>
                                      </p:cBhvr>
                                    </p:animEffect>
                                    <p:anim calcmode="lin" valueType="num">
                                      <p:cBhvr>
                                        <p:cTn id="14" dur="1250" fill="hold"/>
                                        <p:tgtEl>
                                          <p:spTgt spid="11"/>
                                        </p:tgtEl>
                                        <p:attrNameLst>
                                          <p:attrName>ppt_x</p:attrName>
                                        </p:attrNameLst>
                                      </p:cBhvr>
                                      <p:tavLst>
                                        <p:tav tm="0">
                                          <p:val>
                                            <p:strVal val="#ppt_x"/>
                                          </p:val>
                                        </p:tav>
                                        <p:tav tm="100000">
                                          <p:val>
                                            <p:strVal val="#ppt_x"/>
                                          </p:val>
                                        </p:tav>
                                      </p:tavLst>
                                    </p:anim>
                                    <p:anim calcmode="lin" valueType="num">
                                      <p:cBhvr>
                                        <p:cTn id="15" dur="1125" decel="100000" fill="hold"/>
                                        <p:tgtEl>
                                          <p:spTgt spid="11"/>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0"/>
                                  </p:stCondLst>
                                  <p:endCondLst>
                                    <p:cond evt="begin" delay="0">
                                      <p:tn val="17"/>
                                    </p:cond>
                                  </p:end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250"/>
                                        <p:tgtEl>
                                          <p:spTgt spid="12"/>
                                        </p:tgtEl>
                                      </p:cBhvr>
                                    </p:animEffect>
                                    <p:anim calcmode="lin" valueType="num">
                                      <p:cBhvr>
                                        <p:cTn id="20" dur="1250" fill="hold"/>
                                        <p:tgtEl>
                                          <p:spTgt spid="12"/>
                                        </p:tgtEl>
                                        <p:attrNameLst>
                                          <p:attrName>ppt_x</p:attrName>
                                        </p:attrNameLst>
                                      </p:cBhvr>
                                      <p:tavLst>
                                        <p:tav tm="0">
                                          <p:val>
                                            <p:strVal val="#ppt_x"/>
                                          </p:val>
                                        </p:tav>
                                        <p:tav tm="100000">
                                          <p:val>
                                            <p:strVal val="#ppt_x"/>
                                          </p:val>
                                        </p:tav>
                                      </p:tavLst>
                                    </p:anim>
                                    <p:anim calcmode="lin" valueType="num">
                                      <p:cBhvr>
                                        <p:cTn id="21" dur="1125" decel="100000" fill="hold"/>
                                        <p:tgtEl>
                                          <p:spTgt spid="12"/>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EVICES OPT-13">
    <p:spTree>
      <p:nvGrpSpPr>
        <p:cNvPr id="1" name=""/>
        <p:cNvGrpSpPr/>
        <p:nvPr/>
      </p:nvGrpSpPr>
      <p:grpSpPr>
        <a:xfrm>
          <a:off x="0" y="0"/>
          <a:ext cx="0" cy="0"/>
          <a:chOff x="0" y="0"/>
          <a:chExt cx="0" cy="0"/>
        </a:xfrm>
      </p:grpSpPr>
      <p:sp>
        <p:nvSpPr>
          <p:cNvPr id="3" name="Rectangle 2"/>
          <p:cNvSpPr/>
          <p:nvPr userDrawn="1"/>
        </p:nvSpPr>
        <p:spPr>
          <a:xfrm>
            <a:off x="0" y="0"/>
            <a:ext cx="18288000" cy="5596128"/>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solidFill>
                  <a:schemeClr val="bg2"/>
                </a:solidFill>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5"/>
          <p:cNvSpPr>
            <a:spLocks noGrp="1"/>
          </p:cNvSpPr>
          <p:nvPr>
            <p:ph type="pic" sz="quarter" idx="11"/>
          </p:nvPr>
        </p:nvSpPr>
        <p:spPr>
          <a:xfrm>
            <a:off x="2624328" y="2990088"/>
            <a:ext cx="3730752" cy="4983480"/>
          </a:xfrm>
          <a:prstGeom prst="rect">
            <a:avLst/>
          </a:prstGeom>
        </p:spPr>
        <p:txBody>
          <a:bodyPr/>
          <a:lstStyle/>
          <a:p>
            <a:endParaRPr lang="uk-UA"/>
          </a:p>
        </p:txBody>
      </p:sp>
    </p:spTree>
    <p:extLst>
      <p:ext uri="{BB962C8B-B14F-4D97-AF65-F5344CB8AC3E}">
        <p14:creationId xmlns:p14="http://schemas.microsoft.com/office/powerpoint/2010/main" val="381557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EVICES OPT-14">
    <p:spTree>
      <p:nvGrpSpPr>
        <p:cNvPr id="1" name=""/>
        <p:cNvGrpSpPr/>
        <p:nvPr/>
      </p:nvGrpSpPr>
      <p:grpSpPr>
        <a:xfrm>
          <a:off x="0" y="0"/>
          <a:ext cx="0" cy="0"/>
          <a:chOff x="0" y="0"/>
          <a:chExt cx="0" cy="0"/>
        </a:xfrm>
      </p:grpSpPr>
      <p:sp>
        <p:nvSpPr>
          <p:cNvPr id="3" name="Rectangle 2"/>
          <p:cNvSpPr/>
          <p:nvPr userDrawn="1"/>
        </p:nvSpPr>
        <p:spPr>
          <a:xfrm>
            <a:off x="0" y="0"/>
            <a:ext cx="18288000" cy="5596128"/>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p:nvPr>
        </p:nvSpPr>
        <p:spPr>
          <a:xfrm>
            <a:off x="876300" y="571411"/>
            <a:ext cx="5448300" cy="715581"/>
          </a:xfrm>
          <a:prstGeom prst="rect">
            <a:avLst/>
          </a:prstGeom>
          <a:noFill/>
        </p:spPr>
        <p:txBody>
          <a:bodyPr wrap="square" rtlCol="0">
            <a:spAutoFit/>
          </a:bodyPr>
          <a:lstStyle>
            <a:lvl1pPr>
              <a:defRPr lang="uk-UA" sz="4500" b="1">
                <a:solidFill>
                  <a:schemeClr val="bg2"/>
                </a:solidFill>
                <a:latin typeface="+mn-lt"/>
                <a:ea typeface="Roboto Condensed" panose="02000000000000000000" pitchFamily="2" charset="0"/>
                <a:cs typeface="+mn-cs"/>
              </a:defRPr>
            </a:lvl1pPr>
          </a:lstStyle>
          <a:p>
            <a:pPr marL="0" lvl="0"/>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2"/>
          <p:cNvSpPr>
            <a:spLocks noGrp="1"/>
          </p:cNvSpPr>
          <p:nvPr>
            <p:ph type="pic" sz="quarter" idx="12"/>
          </p:nvPr>
        </p:nvSpPr>
        <p:spPr>
          <a:xfrm>
            <a:off x="5905500" y="2628900"/>
            <a:ext cx="6477000" cy="3962400"/>
          </a:xfrm>
          <a:prstGeom prst="rect">
            <a:avLst/>
          </a:prstGeom>
        </p:spPr>
        <p:txBody>
          <a:bodyPr/>
          <a:lstStyle>
            <a:lvl1pPr>
              <a:defRPr sz="2000"/>
            </a:lvl1pPr>
          </a:lstStyle>
          <a:p>
            <a:endParaRPr lang="uk-UA"/>
          </a:p>
        </p:txBody>
      </p:sp>
    </p:spTree>
    <p:extLst>
      <p:ext uri="{BB962C8B-B14F-4D97-AF65-F5344CB8AC3E}">
        <p14:creationId xmlns:p14="http://schemas.microsoft.com/office/powerpoint/2010/main" val="158286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EVICES OPT-15">
    <p:spTree>
      <p:nvGrpSpPr>
        <p:cNvPr id="1" name=""/>
        <p:cNvGrpSpPr/>
        <p:nvPr/>
      </p:nvGrpSpPr>
      <p:grpSpPr>
        <a:xfrm>
          <a:off x="0" y="0"/>
          <a:ext cx="0" cy="0"/>
          <a:chOff x="0" y="0"/>
          <a:chExt cx="0" cy="0"/>
        </a:xfrm>
      </p:grpSpPr>
      <p:sp>
        <p:nvSpPr>
          <p:cNvPr id="3" name="Rectangle 2"/>
          <p:cNvSpPr/>
          <p:nvPr userDrawn="1"/>
        </p:nvSpPr>
        <p:spPr>
          <a:xfrm>
            <a:off x="0" y="0"/>
            <a:ext cx="18288000" cy="5596128"/>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p:nvPr>
        </p:nvSpPr>
        <p:spPr>
          <a:xfrm>
            <a:off x="876300" y="571411"/>
            <a:ext cx="5448300" cy="715581"/>
          </a:xfrm>
          <a:prstGeom prst="rect">
            <a:avLst/>
          </a:prstGeom>
          <a:noFill/>
        </p:spPr>
        <p:txBody>
          <a:bodyPr wrap="square" rtlCol="0">
            <a:spAutoFit/>
          </a:bodyPr>
          <a:lstStyle>
            <a:lvl1pPr>
              <a:defRPr lang="uk-UA" sz="4500" b="1">
                <a:solidFill>
                  <a:schemeClr val="bg2"/>
                </a:solidFill>
                <a:latin typeface="+mn-lt"/>
                <a:ea typeface="Roboto Condensed" panose="02000000000000000000" pitchFamily="2" charset="0"/>
                <a:cs typeface="+mn-cs"/>
              </a:defRPr>
            </a:lvl1pPr>
          </a:lstStyle>
          <a:p>
            <a:pPr marL="0" lvl="0"/>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2"/>
          <p:cNvSpPr>
            <a:spLocks noGrp="1"/>
          </p:cNvSpPr>
          <p:nvPr>
            <p:ph type="pic" sz="quarter" idx="12"/>
          </p:nvPr>
        </p:nvSpPr>
        <p:spPr>
          <a:xfrm>
            <a:off x="1655064" y="2788920"/>
            <a:ext cx="6967728" cy="3986784"/>
          </a:xfrm>
          <a:prstGeom prst="rect">
            <a:avLst/>
          </a:prstGeom>
        </p:spPr>
        <p:txBody>
          <a:bodyPr/>
          <a:lstStyle>
            <a:lvl1pPr>
              <a:defRPr sz="2000"/>
            </a:lvl1pPr>
          </a:lstStyle>
          <a:p>
            <a:endParaRPr lang="uk-UA"/>
          </a:p>
        </p:txBody>
      </p:sp>
    </p:spTree>
    <p:extLst>
      <p:ext uri="{BB962C8B-B14F-4D97-AF65-F5344CB8AC3E}">
        <p14:creationId xmlns:p14="http://schemas.microsoft.com/office/powerpoint/2010/main" val="157309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EVICES OPT-16">
    <p:spTree>
      <p:nvGrpSpPr>
        <p:cNvPr id="1" name=""/>
        <p:cNvGrpSpPr/>
        <p:nvPr/>
      </p:nvGrpSpPr>
      <p:grpSpPr>
        <a:xfrm>
          <a:off x="0" y="0"/>
          <a:ext cx="0" cy="0"/>
          <a:chOff x="0" y="0"/>
          <a:chExt cx="0" cy="0"/>
        </a:xfrm>
      </p:grpSpPr>
      <p:sp>
        <p:nvSpPr>
          <p:cNvPr id="3" name="Rectangle 2"/>
          <p:cNvSpPr/>
          <p:nvPr userDrawn="1"/>
        </p:nvSpPr>
        <p:spPr>
          <a:xfrm>
            <a:off x="0" y="0"/>
            <a:ext cx="18288000" cy="5596128"/>
          </a:xfrm>
          <a:prstGeom prst="rect">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uk-UA" sz="2800">
              <a:solidFill>
                <a:schemeClr val="tx1"/>
              </a:solidFill>
            </a:endParaRPr>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solidFill>
                  <a:schemeClr val="bg2"/>
                </a:solidFill>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9"/>
          <p:cNvSpPr>
            <a:spLocks noGrp="1"/>
          </p:cNvSpPr>
          <p:nvPr>
            <p:ph type="pic" sz="quarter" idx="11"/>
          </p:nvPr>
        </p:nvSpPr>
        <p:spPr>
          <a:xfrm>
            <a:off x="4846320" y="3200400"/>
            <a:ext cx="8622792" cy="4846320"/>
          </a:xfrm>
          <a:prstGeom prst="rect">
            <a:avLst/>
          </a:prstGeom>
        </p:spPr>
        <p:txBody>
          <a:bodyPr/>
          <a:lstStyle/>
          <a:p>
            <a:endParaRPr lang="uk-UA"/>
          </a:p>
        </p:txBody>
      </p:sp>
    </p:spTree>
    <p:extLst>
      <p:ext uri="{BB962C8B-B14F-4D97-AF65-F5344CB8AC3E}">
        <p14:creationId xmlns:p14="http://schemas.microsoft.com/office/powerpoint/2010/main" val="153085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G-SLIDE OPT-7">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Tree>
    <p:extLst>
      <p:ext uri="{BB962C8B-B14F-4D97-AF65-F5344CB8AC3E}">
        <p14:creationId xmlns:p14="http://schemas.microsoft.com/office/powerpoint/2010/main" val="1891970580"/>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ORTFOLIO OPT-1">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987552" y="2478024"/>
            <a:ext cx="9052560" cy="5998464"/>
          </a:xfrm>
          <a:prstGeom prst="rect">
            <a:avLst/>
          </a:prstGeom>
          <a:effectLst>
            <a:outerShdw blurRad="127000" dist="38100" dir="5400000" algn="t" rotWithShape="0">
              <a:prstClr val="black">
                <a:alpha val="67000"/>
              </a:prstClr>
            </a:outerShdw>
          </a:effectLst>
        </p:spPr>
        <p:txBody>
          <a:bodyPr/>
          <a:lstStyle>
            <a:lvl1pPr>
              <a:defRPr sz="2000"/>
            </a:lvl1pPr>
          </a:lstStyle>
          <a:p>
            <a:endParaRPr lang="uk-UA"/>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Tree>
    <p:extLst>
      <p:ext uri="{BB962C8B-B14F-4D97-AF65-F5344CB8AC3E}">
        <p14:creationId xmlns:p14="http://schemas.microsoft.com/office/powerpoint/2010/main" val="343734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ORTFOLIO OPT-2">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2"/>
          <p:cNvSpPr>
            <a:spLocks noGrp="1"/>
          </p:cNvSpPr>
          <p:nvPr>
            <p:ph type="pic" sz="quarter" idx="12"/>
          </p:nvPr>
        </p:nvSpPr>
        <p:spPr>
          <a:xfrm>
            <a:off x="1371600" y="2400300"/>
            <a:ext cx="7315200" cy="5486400"/>
          </a:xfrm>
          <a:prstGeom prst="rect">
            <a:avLst/>
          </a:prstGeom>
          <a:effectLst>
            <a:outerShdw blurRad="127000" dist="38100" dir="5400000" algn="t" rotWithShape="0">
              <a:prstClr val="black">
                <a:alpha val="67000"/>
              </a:prstClr>
            </a:outerShdw>
          </a:effectLst>
        </p:spPr>
        <p:txBody>
          <a:bodyPr/>
          <a:lstStyle>
            <a:lvl1pPr>
              <a:defRPr sz="2000"/>
            </a:lvl1pPr>
          </a:lstStyle>
          <a:p>
            <a:endParaRPr lang="uk-UA"/>
          </a:p>
        </p:txBody>
      </p:sp>
      <p:sp>
        <p:nvSpPr>
          <p:cNvPr id="11" name="Picture Placeholder 2"/>
          <p:cNvSpPr>
            <a:spLocks noGrp="1"/>
          </p:cNvSpPr>
          <p:nvPr>
            <p:ph type="pic" sz="quarter" idx="13"/>
          </p:nvPr>
        </p:nvSpPr>
        <p:spPr>
          <a:xfrm>
            <a:off x="9601200" y="2400300"/>
            <a:ext cx="7315200" cy="5486400"/>
          </a:xfrm>
          <a:prstGeom prst="rect">
            <a:avLst/>
          </a:prstGeom>
          <a:effectLst>
            <a:outerShdw blurRad="127000" dist="38100" dir="5400000" algn="t" rotWithShape="0">
              <a:prstClr val="black">
                <a:alpha val="67000"/>
              </a:prstClr>
            </a:outerShdw>
          </a:effectLst>
        </p:spPr>
        <p:txBody>
          <a:bodyPr/>
          <a:lstStyle>
            <a:lvl1pPr>
              <a:defRPr sz="2000"/>
            </a:lvl1pPr>
          </a:lstStyle>
          <a:p>
            <a:endParaRPr lang="uk-UA"/>
          </a:p>
        </p:txBody>
      </p:sp>
    </p:spTree>
    <p:extLst>
      <p:ext uri="{BB962C8B-B14F-4D97-AF65-F5344CB8AC3E}">
        <p14:creationId xmlns:p14="http://schemas.microsoft.com/office/powerpoint/2010/main" val="347234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250"/>
                                  </p:stCondLst>
                                  <p:endCondLst>
                                    <p:cond evt="begin" delay="0">
                                      <p:tn val="11"/>
                                    </p:cond>
                                  </p:end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250"/>
                                        <p:tgtEl>
                                          <p:spTgt spid="11"/>
                                        </p:tgtEl>
                                      </p:cBhvr>
                                    </p:animEffect>
                                    <p:anim calcmode="lin" valueType="num">
                                      <p:cBhvr>
                                        <p:cTn id="14" dur="1250" fill="hold"/>
                                        <p:tgtEl>
                                          <p:spTgt spid="11"/>
                                        </p:tgtEl>
                                        <p:attrNameLst>
                                          <p:attrName>ppt_x</p:attrName>
                                        </p:attrNameLst>
                                      </p:cBhvr>
                                      <p:tavLst>
                                        <p:tav tm="0">
                                          <p:val>
                                            <p:strVal val="#ppt_x"/>
                                          </p:val>
                                        </p:tav>
                                        <p:tav tm="100000">
                                          <p:val>
                                            <p:strVal val="#ppt_x"/>
                                          </p:val>
                                        </p:tav>
                                      </p:tavLst>
                                    </p:anim>
                                    <p:anim calcmode="lin" valueType="num">
                                      <p:cBhvr>
                                        <p:cTn id="15" dur="1125" decel="100000" fill="hold"/>
                                        <p:tgtEl>
                                          <p:spTgt spid="11"/>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ORTFOLIO OPT-3">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2"/>
          <p:cNvSpPr>
            <a:spLocks noGrp="1"/>
          </p:cNvSpPr>
          <p:nvPr>
            <p:ph type="pic" sz="quarter" idx="12"/>
          </p:nvPr>
        </p:nvSpPr>
        <p:spPr>
          <a:xfrm>
            <a:off x="1257300" y="2752623"/>
            <a:ext cx="5029200" cy="2743200"/>
          </a:xfrm>
          <a:prstGeom prst="rect">
            <a:avLst/>
          </a:prstGeom>
          <a:effectLst>
            <a:outerShdw blurRad="88900" dist="38100" dir="5400000" algn="t" rotWithShape="0">
              <a:prstClr val="black">
                <a:alpha val="67000"/>
              </a:prstClr>
            </a:outerShdw>
          </a:effectLst>
        </p:spPr>
        <p:txBody>
          <a:bodyPr/>
          <a:lstStyle>
            <a:lvl1pPr>
              <a:defRPr sz="2000"/>
            </a:lvl1pPr>
          </a:lstStyle>
          <a:p>
            <a:endParaRPr lang="uk-UA"/>
          </a:p>
        </p:txBody>
      </p:sp>
      <p:sp>
        <p:nvSpPr>
          <p:cNvPr id="11" name="Picture Placeholder 2"/>
          <p:cNvSpPr>
            <a:spLocks noGrp="1"/>
          </p:cNvSpPr>
          <p:nvPr>
            <p:ph type="pic" sz="quarter" idx="13"/>
          </p:nvPr>
        </p:nvSpPr>
        <p:spPr>
          <a:xfrm>
            <a:off x="12001500" y="2752623"/>
            <a:ext cx="5029200" cy="2743200"/>
          </a:xfrm>
          <a:prstGeom prst="rect">
            <a:avLst/>
          </a:prstGeom>
          <a:effectLst>
            <a:outerShdw blurRad="88900" dist="38100" dir="5400000" algn="t" rotWithShape="0">
              <a:prstClr val="black">
                <a:alpha val="67000"/>
              </a:prstClr>
            </a:outerShdw>
          </a:effectLst>
        </p:spPr>
        <p:txBody>
          <a:bodyPr/>
          <a:lstStyle>
            <a:lvl1pPr>
              <a:defRPr sz="2000"/>
            </a:lvl1pPr>
          </a:lstStyle>
          <a:p>
            <a:endParaRPr lang="uk-UA"/>
          </a:p>
        </p:txBody>
      </p:sp>
      <p:sp>
        <p:nvSpPr>
          <p:cNvPr id="12" name="Picture Placeholder 2"/>
          <p:cNvSpPr>
            <a:spLocks noGrp="1"/>
          </p:cNvSpPr>
          <p:nvPr>
            <p:ph type="pic" sz="quarter" idx="14"/>
          </p:nvPr>
        </p:nvSpPr>
        <p:spPr>
          <a:xfrm>
            <a:off x="6629400" y="2752623"/>
            <a:ext cx="5029200" cy="2743200"/>
          </a:xfrm>
          <a:prstGeom prst="rect">
            <a:avLst/>
          </a:prstGeom>
          <a:effectLst>
            <a:outerShdw blurRad="88900" dist="38100" dir="5400000" algn="t" rotWithShape="0">
              <a:prstClr val="black">
                <a:alpha val="67000"/>
              </a:prstClr>
            </a:outerShdw>
          </a:effectLst>
        </p:spPr>
        <p:txBody>
          <a:bodyPr/>
          <a:lstStyle>
            <a:lvl1pPr>
              <a:defRPr sz="2000"/>
            </a:lvl1pPr>
          </a:lstStyle>
          <a:p>
            <a:endParaRPr lang="uk-UA"/>
          </a:p>
        </p:txBody>
      </p:sp>
    </p:spTree>
    <p:extLst>
      <p:ext uri="{BB962C8B-B14F-4D97-AF65-F5344CB8AC3E}">
        <p14:creationId xmlns:p14="http://schemas.microsoft.com/office/powerpoint/2010/main" val="191674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250"/>
                                  </p:stCondLst>
                                  <p:endCondLst>
                                    <p:cond evt="begin" delay="0">
                                      <p:tn val="11"/>
                                    </p:cond>
                                  </p:end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250"/>
                                        <p:tgtEl>
                                          <p:spTgt spid="12"/>
                                        </p:tgtEl>
                                      </p:cBhvr>
                                    </p:animEffect>
                                    <p:anim calcmode="lin" valueType="num">
                                      <p:cBhvr>
                                        <p:cTn id="14" dur="1250" fill="hold"/>
                                        <p:tgtEl>
                                          <p:spTgt spid="12"/>
                                        </p:tgtEl>
                                        <p:attrNameLst>
                                          <p:attrName>ppt_x</p:attrName>
                                        </p:attrNameLst>
                                      </p:cBhvr>
                                      <p:tavLst>
                                        <p:tav tm="0">
                                          <p:val>
                                            <p:strVal val="#ppt_x"/>
                                          </p:val>
                                        </p:tav>
                                        <p:tav tm="100000">
                                          <p:val>
                                            <p:strVal val="#ppt_x"/>
                                          </p:val>
                                        </p:tav>
                                      </p:tavLst>
                                    </p:anim>
                                    <p:anim calcmode="lin" valueType="num">
                                      <p:cBhvr>
                                        <p:cTn id="15" dur="1125" decel="100000" fill="hold"/>
                                        <p:tgtEl>
                                          <p:spTgt spid="12"/>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500"/>
                                  </p:stCondLst>
                                  <p:endCondLst>
                                    <p:cond evt="begin" delay="0">
                                      <p:tn val="17"/>
                                    </p:cond>
                                  </p:end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250"/>
                                        <p:tgtEl>
                                          <p:spTgt spid="11"/>
                                        </p:tgtEl>
                                      </p:cBhvr>
                                    </p:animEffect>
                                    <p:anim calcmode="lin" valueType="num">
                                      <p:cBhvr>
                                        <p:cTn id="20" dur="1250" fill="hold"/>
                                        <p:tgtEl>
                                          <p:spTgt spid="11"/>
                                        </p:tgtEl>
                                        <p:attrNameLst>
                                          <p:attrName>ppt_x</p:attrName>
                                        </p:attrNameLst>
                                      </p:cBhvr>
                                      <p:tavLst>
                                        <p:tav tm="0">
                                          <p:val>
                                            <p:strVal val="#ppt_x"/>
                                          </p:val>
                                        </p:tav>
                                        <p:tav tm="100000">
                                          <p:val>
                                            <p:strVal val="#ppt_x"/>
                                          </p:val>
                                        </p:tav>
                                      </p:tavLst>
                                    </p:anim>
                                    <p:anim calcmode="lin" valueType="num">
                                      <p:cBhvr>
                                        <p:cTn id="21" dur="1125" decel="100000" fill="hold"/>
                                        <p:tgtEl>
                                          <p:spTgt spid="11"/>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ORTFOLIO OPT-4">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3" name="Picture Placeholder 2"/>
          <p:cNvSpPr>
            <a:spLocks noGrp="1"/>
          </p:cNvSpPr>
          <p:nvPr>
            <p:ph type="pic" sz="quarter" idx="12"/>
          </p:nvPr>
        </p:nvSpPr>
        <p:spPr>
          <a:xfrm>
            <a:off x="1257300" y="2400300"/>
            <a:ext cx="5029200" cy="5029200"/>
          </a:xfrm>
          <a:prstGeom prst="rect">
            <a:avLst/>
          </a:prstGeom>
          <a:effectLst>
            <a:outerShdw blurRad="127000" dist="38100" dir="5400000" algn="t" rotWithShape="0">
              <a:prstClr val="black">
                <a:alpha val="67000"/>
              </a:prstClr>
            </a:outerShdw>
          </a:effectLst>
        </p:spPr>
        <p:txBody>
          <a:bodyPr/>
          <a:lstStyle>
            <a:lvl1pPr>
              <a:defRPr sz="2000"/>
            </a:lvl1pPr>
          </a:lstStyle>
          <a:p>
            <a:endParaRPr lang="uk-UA"/>
          </a:p>
        </p:txBody>
      </p:sp>
      <p:sp>
        <p:nvSpPr>
          <p:cNvPr id="14" name="Picture Placeholder 2"/>
          <p:cNvSpPr>
            <a:spLocks noGrp="1"/>
          </p:cNvSpPr>
          <p:nvPr>
            <p:ph type="pic" sz="quarter" idx="13"/>
          </p:nvPr>
        </p:nvSpPr>
        <p:spPr>
          <a:xfrm>
            <a:off x="12001500" y="2400300"/>
            <a:ext cx="5029200" cy="5029200"/>
          </a:xfrm>
          <a:prstGeom prst="rect">
            <a:avLst/>
          </a:prstGeom>
          <a:effectLst>
            <a:outerShdw blurRad="127000" dist="38100" dir="5400000" algn="t" rotWithShape="0">
              <a:prstClr val="black">
                <a:alpha val="67000"/>
              </a:prstClr>
            </a:outerShdw>
          </a:effectLst>
        </p:spPr>
        <p:txBody>
          <a:bodyPr/>
          <a:lstStyle>
            <a:lvl1pPr>
              <a:defRPr sz="2000"/>
            </a:lvl1pPr>
          </a:lstStyle>
          <a:p>
            <a:endParaRPr lang="uk-UA"/>
          </a:p>
        </p:txBody>
      </p:sp>
      <p:sp>
        <p:nvSpPr>
          <p:cNvPr id="15" name="Picture Placeholder 2"/>
          <p:cNvSpPr>
            <a:spLocks noGrp="1"/>
          </p:cNvSpPr>
          <p:nvPr>
            <p:ph type="pic" sz="quarter" idx="14"/>
          </p:nvPr>
        </p:nvSpPr>
        <p:spPr>
          <a:xfrm>
            <a:off x="6629400" y="2400300"/>
            <a:ext cx="5029200" cy="5029200"/>
          </a:xfrm>
          <a:prstGeom prst="rect">
            <a:avLst/>
          </a:prstGeom>
          <a:effectLst>
            <a:outerShdw blurRad="127000" dist="38100" dir="5400000" algn="t" rotWithShape="0">
              <a:prstClr val="black">
                <a:alpha val="67000"/>
              </a:prstClr>
            </a:outerShdw>
          </a:effectLst>
        </p:spPr>
        <p:txBody>
          <a:bodyPr/>
          <a:lstStyle>
            <a:lvl1pPr>
              <a:defRPr sz="2000"/>
            </a:lvl1pPr>
          </a:lstStyle>
          <a:p>
            <a:endParaRPr lang="uk-UA"/>
          </a:p>
        </p:txBody>
      </p:sp>
    </p:spTree>
    <p:extLst>
      <p:ext uri="{BB962C8B-B14F-4D97-AF65-F5344CB8AC3E}">
        <p14:creationId xmlns:p14="http://schemas.microsoft.com/office/powerpoint/2010/main" val="140099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3"/>
                                        </p:tgtEl>
                                        <p:attrNameLst>
                                          <p:attrName>style.visibility</p:attrName>
                                        </p:attrNameLst>
                                      </p:cBhvr>
                                      <p:to>
                                        <p:strVal val="visible"/>
                                      </p:to>
                                    </p:set>
                                    <p:animEffect transition="in" filter="fade">
                                      <p:cBhvr>
                                        <p:cTn id="7" dur="1250"/>
                                        <p:tgtEl>
                                          <p:spTgt spid="13"/>
                                        </p:tgtEl>
                                      </p:cBhvr>
                                    </p:animEffect>
                                    <p:anim calcmode="lin" valueType="num">
                                      <p:cBhvr>
                                        <p:cTn id="8" dur="1250" fill="hold"/>
                                        <p:tgtEl>
                                          <p:spTgt spid="13"/>
                                        </p:tgtEl>
                                        <p:attrNameLst>
                                          <p:attrName>ppt_x</p:attrName>
                                        </p:attrNameLst>
                                      </p:cBhvr>
                                      <p:tavLst>
                                        <p:tav tm="0">
                                          <p:val>
                                            <p:strVal val="#ppt_x"/>
                                          </p:val>
                                        </p:tav>
                                        <p:tav tm="100000">
                                          <p:val>
                                            <p:strVal val="#ppt_x"/>
                                          </p:val>
                                        </p:tav>
                                      </p:tavLst>
                                    </p:anim>
                                    <p:anim calcmode="lin" valueType="num">
                                      <p:cBhvr>
                                        <p:cTn id="9" dur="1125" decel="100000" fill="hold"/>
                                        <p:tgtEl>
                                          <p:spTgt spid="13"/>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3"/>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250"/>
                                  </p:stCondLst>
                                  <p:endCondLst>
                                    <p:cond evt="begin" delay="0">
                                      <p:tn val="11"/>
                                    </p:cond>
                                  </p:endCondLst>
                                  <p:childTnLst>
                                    <p:set>
                                      <p:cBhvr>
                                        <p:cTn id="12" dur="1" fill="hold">
                                          <p:stCondLst>
                                            <p:cond delay="0"/>
                                          </p:stCondLst>
                                        </p:cTn>
                                        <p:tgtEl>
                                          <p:spTgt spid="15"/>
                                        </p:tgtEl>
                                        <p:attrNameLst>
                                          <p:attrName>style.visibility</p:attrName>
                                        </p:attrNameLst>
                                      </p:cBhvr>
                                      <p:to>
                                        <p:strVal val="visible"/>
                                      </p:to>
                                    </p:set>
                                    <p:animEffect transition="in" filter="fade">
                                      <p:cBhvr>
                                        <p:cTn id="13" dur="1250"/>
                                        <p:tgtEl>
                                          <p:spTgt spid="15"/>
                                        </p:tgtEl>
                                      </p:cBhvr>
                                    </p:animEffect>
                                    <p:anim calcmode="lin" valueType="num">
                                      <p:cBhvr>
                                        <p:cTn id="14" dur="1250" fill="hold"/>
                                        <p:tgtEl>
                                          <p:spTgt spid="15"/>
                                        </p:tgtEl>
                                        <p:attrNameLst>
                                          <p:attrName>ppt_x</p:attrName>
                                        </p:attrNameLst>
                                      </p:cBhvr>
                                      <p:tavLst>
                                        <p:tav tm="0">
                                          <p:val>
                                            <p:strVal val="#ppt_x"/>
                                          </p:val>
                                        </p:tav>
                                        <p:tav tm="100000">
                                          <p:val>
                                            <p:strVal val="#ppt_x"/>
                                          </p:val>
                                        </p:tav>
                                      </p:tavLst>
                                    </p:anim>
                                    <p:anim calcmode="lin" valueType="num">
                                      <p:cBhvr>
                                        <p:cTn id="15" dur="1125" decel="100000" fill="hold"/>
                                        <p:tgtEl>
                                          <p:spTgt spid="15"/>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5"/>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500"/>
                                  </p:stCondLst>
                                  <p:endCondLst>
                                    <p:cond evt="begin" delay="0">
                                      <p:tn val="17"/>
                                    </p:cond>
                                  </p:end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250"/>
                                        <p:tgtEl>
                                          <p:spTgt spid="14"/>
                                        </p:tgtEl>
                                      </p:cBhvr>
                                    </p:animEffect>
                                    <p:anim calcmode="lin" valueType="num">
                                      <p:cBhvr>
                                        <p:cTn id="20" dur="1250" fill="hold"/>
                                        <p:tgtEl>
                                          <p:spTgt spid="14"/>
                                        </p:tgtEl>
                                        <p:attrNameLst>
                                          <p:attrName>ppt_x</p:attrName>
                                        </p:attrNameLst>
                                      </p:cBhvr>
                                      <p:tavLst>
                                        <p:tav tm="0">
                                          <p:val>
                                            <p:strVal val="#ppt_x"/>
                                          </p:val>
                                        </p:tav>
                                        <p:tav tm="100000">
                                          <p:val>
                                            <p:strVal val="#ppt_x"/>
                                          </p:val>
                                        </p:tav>
                                      </p:tavLst>
                                    </p:anim>
                                    <p:anim calcmode="lin" valueType="num">
                                      <p:cBhvr>
                                        <p:cTn id="21" dur="1125" decel="100000" fill="hold"/>
                                        <p:tgtEl>
                                          <p:spTgt spid="14"/>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ORTFOLIO OPT-5">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2286000" y="2404872"/>
            <a:ext cx="1828800" cy="1828800"/>
          </a:xfrm>
          <a:prstGeom prst="rect">
            <a:avLst/>
          </a:prstGeom>
        </p:spPr>
        <p:txBody>
          <a:bodyPr/>
          <a:lstStyle>
            <a:lvl1pPr>
              <a:defRPr sz="2000"/>
            </a:lvl1pPr>
          </a:lstStyle>
          <a:p>
            <a:endParaRPr lang="uk-UA"/>
          </a:p>
        </p:txBody>
      </p:sp>
      <p:sp>
        <p:nvSpPr>
          <p:cNvPr id="10" name="Picture Placeholder 5"/>
          <p:cNvSpPr>
            <a:spLocks noGrp="1"/>
          </p:cNvSpPr>
          <p:nvPr>
            <p:ph type="pic" sz="quarter" idx="12"/>
          </p:nvPr>
        </p:nvSpPr>
        <p:spPr>
          <a:xfrm>
            <a:off x="2286000" y="4233672"/>
            <a:ext cx="1828800" cy="1828800"/>
          </a:xfrm>
          <a:prstGeom prst="rect">
            <a:avLst/>
          </a:prstGeom>
        </p:spPr>
        <p:txBody>
          <a:bodyPr/>
          <a:lstStyle>
            <a:lvl1pPr>
              <a:defRPr sz="2000"/>
            </a:lvl1pPr>
          </a:lstStyle>
          <a:p>
            <a:endParaRPr lang="uk-UA"/>
          </a:p>
        </p:txBody>
      </p:sp>
      <p:sp>
        <p:nvSpPr>
          <p:cNvPr id="11" name="Picture Placeholder 5"/>
          <p:cNvSpPr>
            <a:spLocks noGrp="1"/>
          </p:cNvSpPr>
          <p:nvPr>
            <p:ph type="pic" sz="quarter" idx="13"/>
          </p:nvPr>
        </p:nvSpPr>
        <p:spPr>
          <a:xfrm>
            <a:off x="2286000" y="6062472"/>
            <a:ext cx="1828800" cy="1828800"/>
          </a:xfrm>
          <a:prstGeom prst="rect">
            <a:avLst/>
          </a:prstGeom>
        </p:spPr>
        <p:txBody>
          <a:bodyPr/>
          <a:lstStyle>
            <a:lvl1pPr>
              <a:defRPr sz="2000"/>
            </a:lvl1pPr>
          </a:lstStyle>
          <a:p>
            <a:endParaRPr lang="uk-UA"/>
          </a:p>
        </p:txBody>
      </p:sp>
      <p:sp>
        <p:nvSpPr>
          <p:cNvPr id="12" name="Picture Placeholder 5"/>
          <p:cNvSpPr>
            <a:spLocks noGrp="1"/>
          </p:cNvSpPr>
          <p:nvPr>
            <p:ph type="pic" sz="quarter" idx="14"/>
          </p:nvPr>
        </p:nvSpPr>
        <p:spPr>
          <a:xfrm>
            <a:off x="4114800" y="2404872"/>
            <a:ext cx="1828800" cy="1828800"/>
          </a:xfrm>
          <a:prstGeom prst="rect">
            <a:avLst/>
          </a:prstGeom>
        </p:spPr>
        <p:txBody>
          <a:bodyPr/>
          <a:lstStyle>
            <a:lvl1pPr>
              <a:defRPr sz="2000"/>
            </a:lvl1pPr>
          </a:lstStyle>
          <a:p>
            <a:endParaRPr lang="uk-UA"/>
          </a:p>
        </p:txBody>
      </p:sp>
      <p:sp>
        <p:nvSpPr>
          <p:cNvPr id="14" name="Picture Placeholder 5"/>
          <p:cNvSpPr>
            <a:spLocks noGrp="1"/>
          </p:cNvSpPr>
          <p:nvPr>
            <p:ph type="pic" sz="quarter" idx="16"/>
          </p:nvPr>
        </p:nvSpPr>
        <p:spPr>
          <a:xfrm>
            <a:off x="4114800" y="6062472"/>
            <a:ext cx="1828800" cy="1828800"/>
          </a:xfrm>
          <a:prstGeom prst="rect">
            <a:avLst/>
          </a:prstGeom>
        </p:spPr>
        <p:txBody>
          <a:bodyPr/>
          <a:lstStyle>
            <a:lvl1pPr>
              <a:defRPr sz="2000"/>
            </a:lvl1pPr>
          </a:lstStyle>
          <a:p>
            <a:endParaRPr lang="uk-UA"/>
          </a:p>
        </p:txBody>
      </p:sp>
      <p:sp>
        <p:nvSpPr>
          <p:cNvPr id="15" name="Picture Placeholder 5"/>
          <p:cNvSpPr>
            <a:spLocks noGrp="1"/>
          </p:cNvSpPr>
          <p:nvPr>
            <p:ph type="pic" sz="quarter" idx="17"/>
          </p:nvPr>
        </p:nvSpPr>
        <p:spPr>
          <a:xfrm>
            <a:off x="5943600" y="2404872"/>
            <a:ext cx="1828800" cy="1828800"/>
          </a:xfrm>
          <a:prstGeom prst="rect">
            <a:avLst/>
          </a:prstGeom>
        </p:spPr>
        <p:txBody>
          <a:bodyPr/>
          <a:lstStyle>
            <a:lvl1pPr>
              <a:defRPr sz="2000"/>
            </a:lvl1pPr>
          </a:lstStyle>
          <a:p>
            <a:endParaRPr lang="uk-UA"/>
          </a:p>
        </p:txBody>
      </p:sp>
      <p:sp>
        <p:nvSpPr>
          <p:cNvPr id="16" name="Picture Placeholder 5"/>
          <p:cNvSpPr>
            <a:spLocks noGrp="1"/>
          </p:cNvSpPr>
          <p:nvPr>
            <p:ph type="pic" sz="quarter" idx="18"/>
          </p:nvPr>
        </p:nvSpPr>
        <p:spPr>
          <a:xfrm>
            <a:off x="5943600" y="4233672"/>
            <a:ext cx="1828800" cy="1828800"/>
          </a:xfrm>
          <a:prstGeom prst="rect">
            <a:avLst/>
          </a:prstGeom>
        </p:spPr>
        <p:txBody>
          <a:bodyPr/>
          <a:lstStyle>
            <a:lvl1pPr>
              <a:defRPr sz="2000"/>
            </a:lvl1pPr>
          </a:lstStyle>
          <a:p>
            <a:endParaRPr lang="uk-UA"/>
          </a:p>
        </p:txBody>
      </p:sp>
      <p:sp>
        <p:nvSpPr>
          <p:cNvPr id="17" name="Picture Placeholder 5"/>
          <p:cNvSpPr>
            <a:spLocks noGrp="1"/>
          </p:cNvSpPr>
          <p:nvPr>
            <p:ph type="pic" sz="quarter" idx="19"/>
          </p:nvPr>
        </p:nvSpPr>
        <p:spPr>
          <a:xfrm>
            <a:off x="5943600" y="6062472"/>
            <a:ext cx="1828800" cy="1828800"/>
          </a:xfrm>
          <a:prstGeom prst="rect">
            <a:avLst/>
          </a:prstGeom>
        </p:spPr>
        <p:txBody>
          <a:bodyPr/>
          <a:lstStyle>
            <a:lvl1pPr>
              <a:defRPr sz="2000"/>
            </a:lvl1pPr>
          </a:lstStyle>
          <a:p>
            <a:endParaRPr lang="uk-UA"/>
          </a:p>
        </p:txBody>
      </p:sp>
      <p:sp>
        <p:nvSpPr>
          <p:cNvPr id="18" name="Picture Placeholder 5"/>
          <p:cNvSpPr>
            <a:spLocks noGrp="1"/>
          </p:cNvSpPr>
          <p:nvPr>
            <p:ph type="pic" sz="quarter" idx="20"/>
          </p:nvPr>
        </p:nvSpPr>
        <p:spPr>
          <a:xfrm>
            <a:off x="4114800" y="4233672"/>
            <a:ext cx="1828800" cy="1828800"/>
          </a:xfrm>
          <a:prstGeom prst="rect">
            <a:avLst/>
          </a:prstGeom>
        </p:spPr>
        <p:txBody>
          <a:bodyPr/>
          <a:lstStyle>
            <a:lvl1pPr>
              <a:defRPr sz="2000"/>
            </a:lvl1pPr>
          </a:lstStyle>
          <a:p>
            <a:endParaRPr lang="uk-UA"/>
          </a:p>
        </p:txBody>
      </p:sp>
    </p:spTree>
    <p:extLst>
      <p:ext uri="{BB962C8B-B14F-4D97-AF65-F5344CB8AC3E}">
        <p14:creationId xmlns:p14="http://schemas.microsoft.com/office/powerpoint/2010/main" val="134850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250"/>
                                  </p:stCondLst>
                                  <p:endCondLst>
                                    <p:cond evt="begin" delay="0">
                                      <p:tn val="11"/>
                                    </p:cond>
                                  </p:end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250"/>
                                        <p:tgtEl>
                                          <p:spTgt spid="12"/>
                                        </p:tgtEl>
                                      </p:cBhvr>
                                    </p:animEffect>
                                    <p:anim calcmode="lin" valueType="num">
                                      <p:cBhvr>
                                        <p:cTn id="14" dur="1250" fill="hold"/>
                                        <p:tgtEl>
                                          <p:spTgt spid="12"/>
                                        </p:tgtEl>
                                        <p:attrNameLst>
                                          <p:attrName>ppt_x</p:attrName>
                                        </p:attrNameLst>
                                      </p:cBhvr>
                                      <p:tavLst>
                                        <p:tav tm="0">
                                          <p:val>
                                            <p:strVal val="#ppt_x"/>
                                          </p:val>
                                        </p:tav>
                                        <p:tav tm="100000">
                                          <p:val>
                                            <p:strVal val="#ppt_x"/>
                                          </p:val>
                                        </p:tav>
                                      </p:tavLst>
                                    </p:anim>
                                    <p:anim calcmode="lin" valueType="num">
                                      <p:cBhvr>
                                        <p:cTn id="15" dur="1125" decel="100000" fill="hold"/>
                                        <p:tgtEl>
                                          <p:spTgt spid="12"/>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500"/>
                                  </p:stCondLst>
                                  <p:endCondLst>
                                    <p:cond evt="begin" delay="0">
                                      <p:tn val="17"/>
                                    </p:cond>
                                  </p:end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250"/>
                                        <p:tgtEl>
                                          <p:spTgt spid="15"/>
                                        </p:tgtEl>
                                      </p:cBhvr>
                                    </p:animEffect>
                                    <p:anim calcmode="lin" valueType="num">
                                      <p:cBhvr>
                                        <p:cTn id="20" dur="1250" fill="hold"/>
                                        <p:tgtEl>
                                          <p:spTgt spid="15"/>
                                        </p:tgtEl>
                                        <p:attrNameLst>
                                          <p:attrName>ppt_x</p:attrName>
                                        </p:attrNameLst>
                                      </p:cBhvr>
                                      <p:tavLst>
                                        <p:tav tm="0">
                                          <p:val>
                                            <p:strVal val="#ppt_x"/>
                                          </p:val>
                                        </p:tav>
                                        <p:tav tm="100000">
                                          <p:val>
                                            <p:strVal val="#ppt_x"/>
                                          </p:val>
                                        </p:tav>
                                      </p:tavLst>
                                    </p:anim>
                                    <p:anim calcmode="lin" valueType="num">
                                      <p:cBhvr>
                                        <p:cTn id="21" dur="1125" decel="100000" fill="hold"/>
                                        <p:tgtEl>
                                          <p:spTgt spid="15"/>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5"/>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nodePh="1">
                                  <p:stCondLst>
                                    <p:cond delay="750"/>
                                  </p:stCondLst>
                                  <p:endCondLst>
                                    <p:cond evt="begin" delay="0">
                                      <p:tn val="23"/>
                                    </p:cond>
                                  </p:end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250"/>
                                        <p:tgtEl>
                                          <p:spTgt spid="10"/>
                                        </p:tgtEl>
                                      </p:cBhvr>
                                    </p:animEffect>
                                    <p:anim calcmode="lin" valueType="num">
                                      <p:cBhvr>
                                        <p:cTn id="26" dur="1250" fill="hold"/>
                                        <p:tgtEl>
                                          <p:spTgt spid="10"/>
                                        </p:tgtEl>
                                        <p:attrNameLst>
                                          <p:attrName>ppt_x</p:attrName>
                                        </p:attrNameLst>
                                      </p:cBhvr>
                                      <p:tavLst>
                                        <p:tav tm="0">
                                          <p:val>
                                            <p:strVal val="#ppt_x"/>
                                          </p:val>
                                        </p:tav>
                                        <p:tav tm="100000">
                                          <p:val>
                                            <p:strVal val="#ppt_x"/>
                                          </p:val>
                                        </p:tav>
                                      </p:tavLst>
                                    </p:anim>
                                    <p:anim calcmode="lin" valueType="num">
                                      <p:cBhvr>
                                        <p:cTn id="27" dur="1125" decel="100000" fill="hold"/>
                                        <p:tgtEl>
                                          <p:spTgt spid="10"/>
                                        </p:tgtEl>
                                        <p:attrNameLst>
                                          <p:attrName>ppt_y</p:attrName>
                                        </p:attrNameLst>
                                      </p:cBhvr>
                                      <p:tavLst>
                                        <p:tav tm="0">
                                          <p:val>
                                            <p:strVal val="#ppt_y+1"/>
                                          </p:val>
                                        </p:tav>
                                        <p:tav tm="100000">
                                          <p:val>
                                            <p:strVal val="#ppt_y-.03"/>
                                          </p:val>
                                        </p:tav>
                                      </p:tavLst>
                                    </p:anim>
                                    <p:anim calcmode="lin" valueType="num">
                                      <p:cBhvr>
                                        <p:cTn id="28"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nodePh="1">
                                  <p:stCondLst>
                                    <p:cond delay="1000"/>
                                  </p:stCondLst>
                                  <p:endCondLst>
                                    <p:cond evt="begin" delay="0">
                                      <p:tn val="29"/>
                                    </p:cond>
                                  </p:endCondLst>
                                  <p:childTnLst>
                                    <p:set>
                                      <p:cBhvr>
                                        <p:cTn id="30" dur="1" fill="hold">
                                          <p:stCondLst>
                                            <p:cond delay="0"/>
                                          </p:stCondLst>
                                        </p:cTn>
                                        <p:tgtEl>
                                          <p:spTgt spid="18"/>
                                        </p:tgtEl>
                                        <p:attrNameLst>
                                          <p:attrName>style.visibility</p:attrName>
                                        </p:attrNameLst>
                                      </p:cBhvr>
                                      <p:to>
                                        <p:strVal val="visible"/>
                                      </p:to>
                                    </p:set>
                                    <p:animEffect transition="in" filter="fade">
                                      <p:cBhvr>
                                        <p:cTn id="31" dur="1250"/>
                                        <p:tgtEl>
                                          <p:spTgt spid="18"/>
                                        </p:tgtEl>
                                      </p:cBhvr>
                                    </p:animEffect>
                                    <p:anim calcmode="lin" valueType="num">
                                      <p:cBhvr>
                                        <p:cTn id="32" dur="1250" fill="hold"/>
                                        <p:tgtEl>
                                          <p:spTgt spid="18"/>
                                        </p:tgtEl>
                                        <p:attrNameLst>
                                          <p:attrName>ppt_x</p:attrName>
                                        </p:attrNameLst>
                                      </p:cBhvr>
                                      <p:tavLst>
                                        <p:tav tm="0">
                                          <p:val>
                                            <p:strVal val="#ppt_x"/>
                                          </p:val>
                                        </p:tav>
                                        <p:tav tm="100000">
                                          <p:val>
                                            <p:strVal val="#ppt_x"/>
                                          </p:val>
                                        </p:tav>
                                      </p:tavLst>
                                    </p:anim>
                                    <p:anim calcmode="lin" valueType="num">
                                      <p:cBhvr>
                                        <p:cTn id="33" dur="1125" decel="100000" fill="hold"/>
                                        <p:tgtEl>
                                          <p:spTgt spid="18"/>
                                        </p:tgtEl>
                                        <p:attrNameLst>
                                          <p:attrName>ppt_y</p:attrName>
                                        </p:attrNameLst>
                                      </p:cBhvr>
                                      <p:tavLst>
                                        <p:tav tm="0">
                                          <p:val>
                                            <p:strVal val="#ppt_y+1"/>
                                          </p:val>
                                        </p:tav>
                                        <p:tav tm="100000">
                                          <p:val>
                                            <p:strVal val="#ppt_y-.03"/>
                                          </p:val>
                                        </p:tav>
                                      </p:tavLst>
                                    </p:anim>
                                    <p:anim calcmode="lin" valueType="num">
                                      <p:cBhvr>
                                        <p:cTn id="34" dur="125" accel="100000" fill="hold">
                                          <p:stCondLst>
                                            <p:cond delay="1125"/>
                                          </p:stCondLst>
                                        </p:cTn>
                                        <p:tgtEl>
                                          <p:spTgt spid="18"/>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nodePh="1">
                                  <p:stCondLst>
                                    <p:cond delay="1250"/>
                                  </p:stCondLst>
                                  <p:endCondLst>
                                    <p:cond evt="begin" delay="0">
                                      <p:tn val="35"/>
                                    </p:cond>
                                  </p:end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250"/>
                                        <p:tgtEl>
                                          <p:spTgt spid="16"/>
                                        </p:tgtEl>
                                      </p:cBhvr>
                                    </p:animEffect>
                                    <p:anim calcmode="lin" valueType="num">
                                      <p:cBhvr>
                                        <p:cTn id="38" dur="1250" fill="hold"/>
                                        <p:tgtEl>
                                          <p:spTgt spid="16"/>
                                        </p:tgtEl>
                                        <p:attrNameLst>
                                          <p:attrName>ppt_x</p:attrName>
                                        </p:attrNameLst>
                                      </p:cBhvr>
                                      <p:tavLst>
                                        <p:tav tm="0">
                                          <p:val>
                                            <p:strVal val="#ppt_x"/>
                                          </p:val>
                                        </p:tav>
                                        <p:tav tm="100000">
                                          <p:val>
                                            <p:strVal val="#ppt_x"/>
                                          </p:val>
                                        </p:tav>
                                      </p:tavLst>
                                    </p:anim>
                                    <p:anim calcmode="lin" valueType="num">
                                      <p:cBhvr>
                                        <p:cTn id="39" dur="1125" decel="100000" fill="hold"/>
                                        <p:tgtEl>
                                          <p:spTgt spid="16"/>
                                        </p:tgtEl>
                                        <p:attrNameLst>
                                          <p:attrName>ppt_y</p:attrName>
                                        </p:attrNameLst>
                                      </p:cBhvr>
                                      <p:tavLst>
                                        <p:tav tm="0">
                                          <p:val>
                                            <p:strVal val="#ppt_y+1"/>
                                          </p:val>
                                        </p:tav>
                                        <p:tav tm="100000">
                                          <p:val>
                                            <p:strVal val="#ppt_y-.03"/>
                                          </p:val>
                                        </p:tav>
                                      </p:tavLst>
                                    </p:anim>
                                    <p:anim calcmode="lin" valueType="num">
                                      <p:cBhvr>
                                        <p:cTn id="40" dur="125" accel="100000" fill="hold">
                                          <p:stCondLst>
                                            <p:cond delay="1125"/>
                                          </p:stCondLst>
                                        </p:cTn>
                                        <p:tgtEl>
                                          <p:spTgt spid="16"/>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nodePh="1">
                                  <p:stCondLst>
                                    <p:cond delay="1500"/>
                                  </p:stCondLst>
                                  <p:endCondLst>
                                    <p:cond evt="begin" delay="0">
                                      <p:tn val="41"/>
                                    </p:cond>
                                  </p:end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250"/>
                                        <p:tgtEl>
                                          <p:spTgt spid="11"/>
                                        </p:tgtEl>
                                      </p:cBhvr>
                                    </p:animEffect>
                                    <p:anim calcmode="lin" valueType="num">
                                      <p:cBhvr>
                                        <p:cTn id="44" dur="1250" fill="hold"/>
                                        <p:tgtEl>
                                          <p:spTgt spid="11"/>
                                        </p:tgtEl>
                                        <p:attrNameLst>
                                          <p:attrName>ppt_x</p:attrName>
                                        </p:attrNameLst>
                                      </p:cBhvr>
                                      <p:tavLst>
                                        <p:tav tm="0">
                                          <p:val>
                                            <p:strVal val="#ppt_x"/>
                                          </p:val>
                                        </p:tav>
                                        <p:tav tm="100000">
                                          <p:val>
                                            <p:strVal val="#ppt_x"/>
                                          </p:val>
                                        </p:tav>
                                      </p:tavLst>
                                    </p:anim>
                                    <p:anim calcmode="lin" valueType="num">
                                      <p:cBhvr>
                                        <p:cTn id="45" dur="1125" decel="100000" fill="hold"/>
                                        <p:tgtEl>
                                          <p:spTgt spid="11"/>
                                        </p:tgtEl>
                                        <p:attrNameLst>
                                          <p:attrName>ppt_y</p:attrName>
                                        </p:attrNameLst>
                                      </p:cBhvr>
                                      <p:tavLst>
                                        <p:tav tm="0">
                                          <p:val>
                                            <p:strVal val="#ppt_y+1"/>
                                          </p:val>
                                        </p:tav>
                                        <p:tav tm="100000">
                                          <p:val>
                                            <p:strVal val="#ppt_y-.03"/>
                                          </p:val>
                                        </p:tav>
                                      </p:tavLst>
                                    </p:anim>
                                    <p:anim calcmode="lin" valueType="num">
                                      <p:cBhvr>
                                        <p:cTn id="46"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par>
                                <p:cTn id="47" presetID="37" presetClass="entr" presetSubtype="0" fill="hold" grpId="0" nodeType="withEffect" nodePh="1">
                                  <p:stCondLst>
                                    <p:cond delay="1750"/>
                                  </p:stCondLst>
                                  <p:endCondLst>
                                    <p:cond evt="begin" delay="0">
                                      <p:tn val="47"/>
                                    </p:cond>
                                  </p:end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250"/>
                                        <p:tgtEl>
                                          <p:spTgt spid="14"/>
                                        </p:tgtEl>
                                      </p:cBhvr>
                                    </p:animEffect>
                                    <p:anim calcmode="lin" valueType="num">
                                      <p:cBhvr>
                                        <p:cTn id="50" dur="1250" fill="hold"/>
                                        <p:tgtEl>
                                          <p:spTgt spid="14"/>
                                        </p:tgtEl>
                                        <p:attrNameLst>
                                          <p:attrName>ppt_x</p:attrName>
                                        </p:attrNameLst>
                                      </p:cBhvr>
                                      <p:tavLst>
                                        <p:tav tm="0">
                                          <p:val>
                                            <p:strVal val="#ppt_x"/>
                                          </p:val>
                                        </p:tav>
                                        <p:tav tm="100000">
                                          <p:val>
                                            <p:strVal val="#ppt_x"/>
                                          </p:val>
                                        </p:tav>
                                      </p:tavLst>
                                    </p:anim>
                                    <p:anim calcmode="lin" valueType="num">
                                      <p:cBhvr>
                                        <p:cTn id="51" dur="1125" decel="100000" fill="hold"/>
                                        <p:tgtEl>
                                          <p:spTgt spid="14"/>
                                        </p:tgtEl>
                                        <p:attrNameLst>
                                          <p:attrName>ppt_y</p:attrName>
                                        </p:attrNameLst>
                                      </p:cBhvr>
                                      <p:tavLst>
                                        <p:tav tm="0">
                                          <p:val>
                                            <p:strVal val="#ppt_y+1"/>
                                          </p:val>
                                        </p:tav>
                                        <p:tav tm="100000">
                                          <p:val>
                                            <p:strVal val="#ppt_y-.03"/>
                                          </p:val>
                                        </p:tav>
                                      </p:tavLst>
                                    </p:anim>
                                    <p:anim calcmode="lin" valueType="num">
                                      <p:cBhvr>
                                        <p:cTn id="52" dur="125" accel="100000" fill="hold">
                                          <p:stCondLst>
                                            <p:cond delay="1125"/>
                                          </p:stCondLst>
                                        </p:cTn>
                                        <p:tgtEl>
                                          <p:spTgt spid="14"/>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nodePh="1">
                                  <p:stCondLst>
                                    <p:cond delay="2000"/>
                                  </p:stCondLst>
                                  <p:endCondLst>
                                    <p:cond evt="begin" delay="0">
                                      <p:tn val="53"/>
                                    </p:cond>
                                  </p:endCondLst>
                                  <p:childTnLst>
                                    <p:set>
                                      <p:cBhvr>
                                        <p:cTn id="54" dur="1" fill="hold">
                                          <p:stCondLst>
                                            <p:cond delay="0"/>
                                          </p:stCondLst>
                                        </p:cTn>
                                        <p:tgtEl>
                                          <p:spTgt spid="17"/>
                                        </p:tgtEl>
                                        <p:attrNameLst>
                                          <p:attrName>style.visibility</p:attrName>
                                        </p:attrNameLst>
                                      </p:cBhvr>
                                      <p:to>
                                        <p:strVal val="visible"/>
                                      </p:to>
                                    </p:set>
                                    <p:animEffect transition="in" filter="fade">
                                      <p:cBhvr>
                                        <p:cTn id="55" dur="1250"/>
                                        <p:tgtEl>
                                          <p:spTgt spid="17"/>
                                        </p:tgtEl>
                                      </p:cBhvr>
                                    </p:animEffect>
                                    <p:anim calcmode="lin" valueType="num">
                                      <p:cBhvr>
                                        <p:cTn id="56" dur="1250" fill="hold"/>
                                        <p:tgtEl>
                                          <p:spTgt spid="17"/>
                                        </p:tgtEl>
                                        <p:attrNameLst>
                                          <p:attrName>ppt_x</p:attrName>
                                        </p:attrNameLst>
                                      </p:cBhvr>
                                      <p:tavLst>
                                        <p:tav tm="0">
                                          <p:val>
                                            <p:strVal val="#ppt_x"/>
                                          </p:val>
                                        </p:tav>
                                        <p:tav tm="100000">
                                          <p:val>
                                            <p:strVal val="#ppt_x"/>
                                          </p:val>
                                        </p:tav>
                                      </p:tavLst>
                                    </p:anim>
                                    <p:anim calcmode="lin" valueType="num">
                                      <p:cBhvr>
                                        <p:cTn id="57" dur="1125" decel="100000" fill="hold"/>
                                        <p:tgtEl>
                                          <p:spTgt spid="17"/>
                                        </p:tgtEl>
                                        <p:attrNameLst>
                                          <p:attrName>ppt_y</p:attrName>
                                        </p:attrNameLst>
                                      </p:cBhvr>
                                      <p:tavLst>
                                        <p:tav tm="0">
                                          <p:val>
                                            <p:strVal val="#ppt_y+1"/>
                                          </p:val>
                                        </p:tav>
                                        <p:tav tm="100000">
                                          <p:val>
                                            <p:strVal val="#ppt_y-.03"/>
                                          </p:val>
                                        </p:tav>
                                      </p:tavLst>
                                    </p:anim>
                                    <p:anim calcmode="lin" valueType="num">
                                      <p:cBhvr>
                                        <p:cTn id="58" dur="125" accel="100000" fill="hold">
                                          <p:stCondLst>
                                            <p:cond delay="1125"/>
                                          </p:stCondLst>
                                        </p:cTn>
                                        <p:tgtEl>
                                          <p:spTgt spid="1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P spid="14" grpId="0"/>
      <p:bldP spid="15" grpId="0"/>
      <p:bldP spid="16" grpId="0"/>
      <p:bldP spid="17" grpId="0"/>
      <p:bldP spid="18" grpId="0"/>
    </p:bldLst>
  </p:timing>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ORTFOLIO OPT-6">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2"/>
          <p:cNvSpPr>
            <a:spLocks noGrp="1"/>
          </p:cNvSpPr>
          <p:nvPr>
            <p:ph type="pic" sz="quarter" idx="12"/>
          </p:nvPr>
        </p:nvSpPr>
        <p:spPr>
          <a:xfrm>
            <a:off x="0" y="2400300"/>
            <a:ext cx="3657600" cy="2743200"/>
          </a:xfrm>
          <a:prstGeom prst="rect">
            <a:avLst/>
          </a:prstGeom>
          <a:ln w="12700">
            <a:solidFill>
              <a:schemeClr val="bg1"/>
            </a:solidFill>
          </a:ln>
          <a:effectLst/>
        </p:spPr>
        <p:txBody>
          <a:bodyPr/>
          <a:lstStyle>
            <a:lvl1pPr>
              <a:defRPr sz="2000"/>
            </a:lvl1pPr>
          </a:lstStyle>
          <a:p>
            <a:endParaRPr lang="uk-UA"/>
          </a:p>
        </p:txBody>
      </p:sp>
      <p:sp>
        <p:nvSpPr>
          <p:cNvPr id="14" name="Picture Placeholder 2"/>
          <p:cNvSpPr>
            <a:spLocks noGrp="1"/>
          </p:cNvSpPr>
          <p:nvPr>
            <p:ph type="pic" sz="quarter" idx="14"/>
          </p:nvPr>
        </p:nvSpPr>
        <p:spPr>
          <a:xfrm>
            <a:off x="0" y="5148072"/>
            <a:ext cx="3657600" cy="2743200"/>
          </a:xfrm>
          <a:prstGeom prst="rect">
            <a:avLst/>
          </a:prstGeom>
          <a:ln w="12700">
            <a:solidFill>
              <a:schemeClr val="bg1"/>
            </a:solidFill>
          </a:ln>
          <a:effectLst/>
        </p:spPr>
        <p:txBody>
          <a:bodyPr/>
          <a:lstStyle>
            <a:lvl1pPr>
              <a:defRPr sz="2000"/>
            </a:lvl1pPr>
          </a:lstStyle>
          <a:p>
            <a:endParaRPr lang="uk-UA"/>
          </a:p>
        </p:txBody>
      </p:sp>
      <p:sp>
        <p:nvSpPr>
          <p:cNvPr id="20" name="Picture Placeholder 2"/>
          <p:cNvSpPr>
            <a:spLocks noGrp="1"/>
          </p:cNvSpPr>
          <p:nvPr>
            <p:ph type="pic" sz="quarter" idx="15"/>
          </p:nvPr>
        </p:nvSpPr>
        <p:spPr>
          <a:xfrm>
            <a:off x="3657600" y="2400300"/>
            <a:ext cx="3657600" cy="2743200"/>
          </a:xfrm>
          <a:prstGeom prst="rect">
            <a:avLst/>
          </a:prstGeom>
          <a:ln w="12700">
            <a:solidFill>
              <a:schemeClr val="bg1"/>
            </a:solidFill>
          </a:ln>
          <a:effectLst/>
        </p:spPr>
        <p:txBody>
          <a:bodyPr/>
          <a:lstStyle>
            <a:lvl1pPr>
              <a:defRPr sz="2000"/>
            </a:lvl1pPr>
          </a:lstStyle>
          <a:p>
            <a:endParaRPr lang="uk-UA"/>
          </a:p>
        </p:txBody>
      </p:sp>
      <p:sp>
        <p:nvSpPr>
          <p:cNvPr id="21" name="Picture Placeholder 2"/>
          <p:cNvSpPr>
            <a:spLocks noGrp="1"/>
          </p:cNvSpPr>
          <p:nvPr>
            <p:ph type="pic" sz="quarter" idx="16"/>
          </p:nvPr>
        </p:nvSpPr>
        <p:spPr>
          <a:xfrm>
            <a:off x="3657600" y="5148072"/>
            <a:ext cx="3657600" cy="2743200"/>
          </a:xfrm>
          <a:prstGeom prst="rect">
            <a:avLst/>
          </a:prstGeom>
          <a:ln w="12700">
            <a:solidFill>
              <a:schemeClr val="bg1"/>
            </a:solidFill>
          </a:ln>
          <a:effectLst/>
        </p:spPr>
        <p:txBody>
          <a:bodyPr/>
          <a:lstStyle>
            <a:lvl1pPr>
              <a:defRPr sz="2000"/>
            </a:lvl1pPr>
          </a:lstStyle>
          <a:p>
            <a:endParaRPr lang="uk-UA"/>
          </a:p>
        </p:txBody>
      </p:sp>
      <p:sp>
        <p:nvSpPr>
          <p:cNvPr id="22" name="Picture Placeholder 2"/>
          <p:cNvSpPr>
            <a:spLocks noGrp="1"/>
          </p:cNvSpPr>
          <p:nvPr>
            <p:ph type="pic" sz="quarter" idx="17"/>
          </p:nvPr>
        </p:nvSpPr>
        <p:spPr>
          <a:xfrm>
            <a:off x="7315200" y="2400300"/>
            <a:ext cx="3657600" cy="2743200"/>
          </a:xfrm>
          <a:prstGeom prst="rect">
            <a:avLst/>
          </a:prstGeom>
          <a:ln w="12700">
            <a:solidFill>
              <a:schemeClr val="bg1"/>
            </a:solidFill>
          </a:ln>
          <a:effectLst/>
        </p:spPr>
        <p:txBody>
          <a:bodyPr/>
          <a:lstStyle>
            <a:lvl1pPr>
              <a:defRPr sz="2000"/>
            </a:lvl1pPr>
          </a:lstStyle>
          <a:p>
            <a:endParaRPr lang="uk-UA"/>
          </a:p>
        </p:txBody>
      </p:sp>
      <p:sp>
        <p:nvSpPr>
          <p:cNvPr id="23" name="Picture Placeholder 2"/>
          <p:cNvSpPr>
            <a:spLocks noGrp="1"/>
          </p:cNvSpPr>
          <p:nvPr>
            <p:ph type="pic" sz="quarter" idx="18"/>
          </p:nvPr>
        </p:nvSpPr>
        <p:spPr>
          <a:xfrm>
            <a:off x="7315200" y="5148072"/>
            <a:ext cx="3657600" cy="2743200"/>
          </a:xfrm>
          <a:prstGeom prst="rect">
            <a:avLst/>
          </a:prstGeom>
          <a:ln w="12700">
            <a:solidFill>
              <a:schemeClr val="bg1"/>
            </a:solidFill>
          </a:ln>
          <a:effectLst/>
        </p:spPr>
        <p:txBody>
          <a:bodyPr/>
          <a:lstStyle>
            <a:lvl1pPr>
              <a:defRPr sz="2000"/>
            </a:lvl1pPr>
          </a:lstStyle>
          <a:p>
            <a:endParaRPr lang="uk-UA"/>
          </a:p>
        </p:txBody>
      </p:sp>
      <p:sp>
        <p:nvSpPr>
          <p:cNvPr id="24" name="Picture Placeholder 2"/>
          <p:cNvSpPr>
            <a:spLocks noGrp="1"/>
          </p:cNvSpPr>
          <p:nvPr>
            <p:ph type="pic" sz="quarter" idx="19"/>
          </p:nvPr>
        </p:nvSpPr>
        <p:spPr>
          <a:xfrm>
            <a:off x="10972800" y="2400300"/>
            <a:ext cx="3657600" cy="2743200"/>
          </a:xfrm>
          <a:prstGeom prst="rect">
            <a:avLst/>
          </a:prstGeom>
          <a:ln w="12700">
            <a:solidFill>
              <a:schemeClr val="bg1"/>
            </a:solidFill>
          </a:ln>
          <a:effectLst/>
        </p:spPr>
        <p:txBody>
          <a:bodyPr/>
          <a:lstStyle>
            <a:lvl1pPr>
              <a:defRPr sz="2000"/>
            </a:lvl1pPr>
          </a:lstStyle>
          <a:p>
            <a:endParaRPr lang="uk-UA"/>
          </a:p>
        </p:txBody>
      </p:sp>
      <p:sp>
        <p:nvSpPr>
          <p:cNvPr id="25" name="Picture Placeholder 2"/>
          <p:cNvSpPr>
            <a:spLocks noGrp="1"/>
          </p:cNvSpPr>
          <p:nvPr>
            <p:ph type="pic" sz="quarter" idx="20"/>
          </p:nvPr>
        </p:nvSpPr>
        <p:spPr>
          <a:xfrm>
            <a:off x="10972800" y="5148072"/>
            <a:ext cx="3657600" cy="2743200"/>
          </a:xfrm>
          <a:prstGeom prst="rect">
            <a:avLst/>
          </a:prstGeom>
          <a:ln w="12700">
            <a:solidFill>
              <a:schemeClr val="bg1"/>
            </a:solidFill>
          </a:ln>
          <a:effectLst/>
        </p:spPr>
        <p:txBody>
          <a:bodyPr/>
          <a:lstStyle>
            <a:lvl1pPr>
              <a:defRPr sz="2000"/>
            </a:lvl1pPr>
          </a:lstStyle>
          <a:p>
            <a:endParaRPr lang="uk-UA"/>
          </a:p>
        </p:txBody>
      </p:sp>
      <p:sp>
        <p:nvSpPr>
          <p:cNvPr id="26" name="Picture Placeholder 2"/>
          <p:cNvSpPr>
            <a:spLocks noGrp="1"/>
          </p:cNvSpPr>
          <p:nvPr>
            <p:ph type="pic" sz="quarter" idx="21"/>
          </p:nvPr>
        </p:nvSpPr>
        <p:spPr>
          <a:xfrm>
            <a:off x="14630400" y="2400300"/>
            <a:ext cx="3657600" cy="2743200"/>
          </a:xfrm>
          <a:prstGeom prst="rect">
            <a:avLst/>
          </a:prstGeom>
          <a:ln w="12700">
            <a:solidFill>
              <a:schemeClr val="bg1"/>
            </a:solidFill>
          </a:ln>
          <a:effectLst/>
        </p:spPr>
        <p:txBody>
          <a:bodyPr/>
          <a:lstStyle>
            <a:lvl1pPr>
              <a:defRPr sz="2000"/>
            </a:lvl1pPr>
          </a:lstStyle>
          <a:p>
            <a:endParaRPr lang="uk-UA"/>
          </a:p>
        </p:txBody>
      </p:sp>
      <p:sp>
        <p:nvSpPr>
          <p:cNvPr id="27" name="Picture Placeholder 2"/>
          <p:cNvSpPr>
            <a:spLocks noGrp="1"/>
          </p:cNvSpPr>
          <p:nvPr>
            <p:ph type="pic" sz="quarter" idx="22"/>
          </p:nvPr>
        </p:nvSpPr>
        <p:spPr>
          <a:xfrm>
            <a:off x="14630400" y="5148072"/>
            <a:ext cx="3657600" cy="2743200"/>
          </a:xfrm>
          <a:prstGeom prst="rect">
            <a:avLst/>
          </a:prstGeom>
          <a:ln w="12700">
            <a:solidFill>
              <a:schemeClr val="bg1"/>
            </a:solidFill>
          </a:ln>
          <a:effectLst/>
        </p:spPr>
        <p:txBody>
          <a:bodyPr/>
          <a:lstStyle>
            <a:lvl1pPr>
              <a:defRPr sz="2000"/>
            </a:lvl1pPr>
          </a:lstStyle>
          <a:p>
            <a:endParaRPr lang="uk-UA"/>
          </a:p>
        </p:txBody>
      </p:sp>
    </p:spTree>
    <p:extLst>
      <p:ext uri="{BB962C8B-B14F-4D97-AF65-F5344CB8AC3E}">
        <p14:creationId xmlns:p14="http://schemas.microsoft.com/office/powerpoint/2010/main" val="32984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25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1250"/>
                                        <p:tgtEl>
                                          <p:spTgt spid="20"/>
                                        </p:tgtEl>
                                      </p:cBhvr>
                                    </p:animEffect>
                                    <p:anim calcmode="lin" valueType="num">
                                      <p:cBhvr>
                                        <p:cTn id="14" dur="1250" fill="hold"/>
                                        <p:tgtEl>
                                          <p:spTgt spid="20"/>
                                        </p:tgtEl>
                                        <p:attrNameLst>
                                          <p:attrName>ppt_x</p:attrName>
                                        </p:attrNameLst>
                                      </p:cBhvr>
                                      <p:tavLst>
                                        <p:tav tm="0">
                                          <p:val>
                                            <p:strVal val="#ppt_x"/>
                                          </p:val>
                                        </p:tav>
                                        <p:tav tm="100000">
                                          <p:val>
                                            <p:strVal val="#ppt_x"/>
                                          </p:val>
                                        </p:tav>
                                      </p:tavLst>
                                    </p:anim>
                                    <p:anim calcmode="lin" valueType="num">
                                      <p:cBhvr>
                                        <p:cTn id="15" dur="1125" decel="100000" fill="hold"/>
                                        <p:tgtEl>
                                          <p:spTgt spid="20"/>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20"/>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50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250"/>
                                        <p:tgtEl>
                                          <p:spTgt spid="22"/>
                                        </p:tgtEl>
                                      </p:cBhvr>
                                    </p:animEffect>
                                    <p:anim calcmode="lin" valueType="num">
                                      <p:cBhvr>
                                        <p:cTn id="20" dur="1250" fill="hold"/>
                                        <p:tgtEl>
                                          <p:spTgt spid="22"/>
                                        </p:tgtEl>
                                        <p:attrNameLst>
                                          <p:attrName>ppt_x</p:attrName>
                                        </p:attrNameLst>
                                      </p:cBhvr>
                                      <p:tavLst>
                                        <p:tav tm="0">
                                          <p:val>
                                            <p:strVal val="#ppt_x"/>
                                          </p:val>
                                        </p:tav>
                                        <p:tav tm="100000">
                                          <p:val>
                                            <p:strVal val="#ppt_x"/>
                                          </p:val>
                                        </p:tav>
                                      </p:tavLst>
                                    </p:anim>
                                    <p:anim calcmode="lin" valueType="num">
                                      <p:cBhvr>
                                        <p:cTn id="21" dur="1125" decel="100000" fill="hold"/>
                                        <p:tgtEl>
                                          <p:spTgt spid="22"/>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22"/>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75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1250"/>
                                        <p:tgtEl>
                                          <p:spTgt spid="24"/>
                                        </p:tgtEl>
                                      </p:cBhvr>
                                    </p:animEffect>
                                    <p:anim calcmode="lin" valueType="num">
                                      <p:cBhvr>
                                        <p:cTn id="26" dur="1250" fill="hold"/>
                                        <p:tgtEl>
                                          <p:spTgt spid="24"/>
                                        </p:tgtEl>
                                        <p:attrNameLst>
                                          <p:attrName>ppt_x</p:attrName>
                                        </p:attrNameLst>
                                      </p:cBhvr>
                                      <p:tavLst>
                                        <p:tav tm="0">
                                          <p:val>
                                            <p:strVal val="#ppt_x"/>
                                          </p:val>
                                        </p:tav>
                                        <p:tav tm="100000">
                                          <p:val>
                                            <p:strVal val="#ppt_x"/>
                                          </p:val>
                                        </p:tav>
                                      </p:tavLst>
                                    </p:anim>
                                    <p:anim calcmode="lin" valueType="num">
                                      <p:cBhvr>
                                        <p:cTn id="27" dur="1125" decel="100000" fill="hold"/>
                                        <p:tgtEl>
                                          <p:spTgt spid="24"/>
                                        </p:tgtEl>
                                        <p:attrNameLst>
                                          <p:attrName>ppt_y</p:attrName>
                                        </p:attrNameLst>
                                      </p:cBhvr>
                                      <p:tavLst>
                                        <p:tav tm="0">
                                          <p:val>
                                            <p:strVal val="#ppt_y+1"/>
                                          </p:val>
                                        </p:tav>
                                        <p:tav tm="100000">
                                          <p:val>
                                            <p:strVal val="#ppt_y-.03"/>
                                          </p:val>
                                        </p:tav>
                                      </p:tavLst>
                                    </p:anim>
                                    <p:anim calcmode="lin" valueType="num">
                                      <p:cBhvr>
                                        <p:cTn id="28" dur="125" accel="100000" fill="hold">
                                          <p:stCondLst>
                                            <p:cond delay="1125"/>
                                          </p:stCondLst>
                                        </p:cTn>
                                        <p:tgtEl>
                                          <p:spTgt spid="24"/>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100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250"/>
                                        <p:tgtEl>
                                          <p:spTgt spid="26"/>
                                        </p:tgtEl>
                                      </p:cBhvr>
                                    </p:animEffect>
                                    <p:anim calcmode="lin" valueType="num">
                                      <p:cBhvr>
                                        <p:cTn id="32" dur="1250" fill="hold"/>
                                        <p:tgtEl>
                                          <p:spTgt spid="26"/>
                                        </p:tgtEl>
                                        <p:attrNameLst>
                                          <p:attrName>ppt_x</p:attrName>
                                        </p:attrNameLst>
                                      </p:cBhvr>
                                      <p:tavLst>
                                        <p:tav tm="0">
                                          <p:val>
                                            <p:strVal val="#ppt_x"/>
                                          </p:val>
                                        </p:tav>
                                        <p:tav tm="100000">
                                          <p:val>
                                            <p:strVal val="#ppt_x"/>
                                          </p:val>
                                        </p:tav>
                                      </p:tavLst>
                                    </p:anim>
                                    <p:anim calcmode="lin" valueType="num">
                                      <p:cBhvr>
                                        <p:cTn id="33" dur="1125" decel="100000" fill="hold"/>
                                        <p:tgtEl>
                                          <p:spTgt spid="26"/>
                                        </p:tgtEl>
                                        <p:attrNameLst>
                                          <p:attrName>ppt_y</p:attrName>
                                        </p:attrNameLst>
                                      </p:cBhvr>
                                      <p:tavLst>
                                        <p:tav tm="0">
                                          <p:val>
                                            <p:strVal val="#ppt_y+1"/>
                                          </p:val>
                                        </p:tav>
                                        <p:tav tm="100000">
                                          <p:val>
                                            <p:strVal val="#ppt_y-.03"/>
                                          </p:val>
                                        </p:tav>
                                      </p:tavLst>
                                    </p:anim>
                                    <p:anim calcmode="lin" valueType="num">
                                      <p:cBhvr>
                                        <p:cTn id="34" dur="125" accel="100000" fill="hold">
                                          <p:stCondLst>
                                            <p:cond delay="1125"/>
                                          </p:stCondLst>
                                        </p:cTn>
                                        <p:tgtEl>
                                          <p:spTgt spid="26"/>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p:stCondLst>
                                    <p:cond delay="125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250"/>
                                        <p:tgtEl>
                                          <p:spTgt spid="14"/>
                                        </p:tgtEl>
                                      </p:cBhvr>
                                    </p:animEffect>
                                    <p:anim calcmode="lin" valueType="num">
                                      <p:cBhvr>
                                        <p:cTn id="38" dur="1250" fill="hold"/>
                                        <p:tgtEl>
                                          <p:spTgt spid="14"/>
                                        </p:tgtEl>
                                        <p:attrNameLst>
                                          <p:attrName>ppt_x</p:attrName>
                                        </p:attrNameLst>
                                      </p:cBhvr>
                                      <p:tavLst>
                                        <p:tav tm="0">
                                          <p:val>
                                            <p:strVal val="#ppt_x"/>
                                          </p:val>
                                        </p:tav>
                                        <p:tav tm="100000">
                                          <p:val>
                                            <p:strVal val="#ppt_x"/>
                                          </p:val>
                                        </p:tav>
                                      </p:tavLst>
                                    </p:anim>
                                    <p:anim calcmode="lin" valueType="num">
                                      <p:cBhvr>
                                        <p:cTn id="39" dur="1125" decel="100000" fill="hold"/>
                                        <p:tgtEl>
                                          <p:spTgt spid="14"/>
                                        </p:tgtEl>
                                        <p:attrNameLst>
                                          <p:attrName>ppt_y</p:attrName>
                                        </p:attrNameLst>
                                      </p:cBhvr>
                                      <p:tavLst>
                                        <p:tav tm="0">
                                          <p:val>
                                            <p:strVal val="#ppt_y+1"/>
                                          </p:val>
                                        </p:tav>
                                        <p:tav tm="100000">
                                          <p:val>
                                            <p:strVal val="#ppt_y-.03"/>
                                          </p:val>
                                        </p:tav>
                                      </p:tavLst>
                                    </p:anim>
                                    <p:anim calcmode="lin" valueType="num">
                                      <p:cBhvr>
                                        <p:cTn id="40" dur="125" accel="100000" fill="hold">
                                          <p:stCondLst>
                                            <p:cond delay="1125"/>
                                          </p:stCondLst>
                                        </p:cTn>
                                        <p:tgtEl>
                                          <p:spTgt spid="14"/>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p:stCondLst>
                                    <p:cond delay="150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250"/>
                                        <p:tgtEl>
                                          <p:spTgt spid="21"/>
                                        </p:tgtEl>
                                      </p:cBhvr>
                                    </p:animEffect>
                                    <p:anim calcmode="lin" valueType="num">
                                      <p:cBhvr>
                                        <p:cTn id="44" dur="1250" fill="hold"/>
                                        <p:tgtEl>
                                          <p:spTgt spid="21"/>
                                        </p:tgtEl>
                                        <p:attrNameLst>
                                          <p:attrName>ppt_x</p:attrName>
                                        </p:attrNameLst>
                                      </p:cBhvr>
                                      <p:tavLst>
                                        <p:tav tm="0">
                                          <p:val>
                                            <p:strVal val="#ppt_x"/>
                                          </p:val>
                                        </p:tav>
                                        <p:tav tm="100000">
                                          <p:val>
                                            <p:strVal val="#ppt_x"/>
                                          </p:val>
                                        </p:tav>
                                      </p:tavLst>
                                    </p:anim>
                                    <p:anim calcmode="lin" valueType="num">
                                      <p:cBhvr>
                                        <p:cTn id="45" dur="1125" decel="100000" fill="hold"/>
                                        <p:tgtEl>
                                          <p:spTgt spid="21"/>
                                        </p:tgtEl>
                                        <p:attrNameLst>
                                          <p:attrName>ppt_y</p:attrName>
                                        </p:attrNameLst>
                                      </p:cBhvr>
                                      <p:tavLst>
                                        <p:tav tm="0">
                                          <p:val>
                                            <p:strVal val="#ppt_y+1"/>
                                          </p:val>
                                        </p:tav>
                                        <p:tav tm="100000">
                                          <p:val>
                                            <p:strVal val="#ppt_y-.03"/>
                                          </p:val>
                                        </p:tav>
                                      </p:tavLst>
                                    </p:anim>
                                    <p:anim calcmode="lin" valueType="num">
                                      <p:cBhvr>
                                        <p:cTn id="46" dur="125" accel="100000" fill="hold">
                                          <p:stCondLst>
                                            <p:cond delay="1125"/>
                                          </p:stCondLst>
                                        </p:cTn>
                                        <p:tgtEl>
                                          <p:spTgt spid="21"/>
                                        </p:tgtEl>
                                        <p:attrNameLst>
                                          <p:attrName>ppt_y</p:attrName>
                                        </p:attrNameLst>
                                      </p:cBhvr>
                                      <p:tavLst>
                                        <p:tav tm="0">
                                          <p:val>
                                            <p:strVal val="#ppt_y-.03"/>
                                          </p:val>
                                        </p:tav>
                                        <p:tav tm="100000">
                                          <p:val>
                                            <p:strVal val="#ppt_y"/>
                                          </p:val>
                                        </p:tav>
                                      </p:tavLst>
                                    </p:anim>
                                  </p:childTnLst>
                                </p:cTn>
                              </p:par>
                              <p:par>
                                <p:cTn id="47" presetID="37" presetClass="entr" presetSubtype="0" fill="hold" grpId="0" nodeType="withEffect">
                                  <p:stCondLst>
                                    <p:cond delay="175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1250"/>
                                        <p:tgtEl>
                                          <p:spTgt spid="23"/>
                                        </p:tgtEl>
                                      </p:cBhvr>
                                    </p:animEffect>
                                    <p:anim calcmode="lin" valueType="num">
                                      <p:cBhvr>
                                        <p:cTn id="50" dur="1250" fill="hold"/>
                                        <p:tgtEl>
                                          <p:spTgt spid="23"/>
                                        </p:tgtEl>
                                        <p:attrNameLst>
                                          <p:attrName>ppt_x</p:attrName>
                                        </p:attrNameLst>
                                      </p:cBhvr>
                                      <p:tavLst>
                                        <p:tav tm="0">
                                          <p:val>
                                            <p:strVal val="#ppt_x"/>
                                          </p:val>
                                        </p:tav>
                                        <p:tav tm="100000">
                                          <p:val>
                                            <p:strVal val="#ppt_x"/>
                                          </p:val>
                                        </p:tav>
                                      </p:tavLst>
                                    </p:anim>
                                    <p:anim calcmode="lin" valueType="num">
                                      <p:cBhvr>
                                        <p:cTn id="51" dur="1125" decel="100000" fill="hold"/>
                                        <p:tgtEl>
                                          <p:spTgt spid="23"/>
                                        </p:tgtEl>
                                        <p:attrNameLst>
                                          <p:attrName>ppt_y</p:attrName>
                                        </p:attrNameLst>
                                      </p:cBhvr>
                                      <p:tavLst>
                                        <p:tav tm="0">
                                          <p:val>
                                            <p:strVal val="#ppt_y+1"/>
                                          </p:val>
                                        </p:tav>
                                        <p:tav tm="100000">
                                          <p:val>
                                            <p:strVal val="#ppt_y-.03"/>
                                          </p:val>
                                        </p:tav>
                                      </p:tavLst>
                                    </p:anim>
                                    <p:anim calcmode="lin" valueType="num">
                                      <p:cBhvr>
                                        <p:cTn id="52" dur="125" accel="100000" fill="hold">
                                          <p:stCondLst>
                                            <p:cond delay="1125"/>
                                          </p:stCondLst>
                                        </p:cTn>
                                        <p:tgtEl>
                                          <p:spTgt spid="23"/>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200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1250"/>
                                        <p:tgtEl>
                                          <p:spTgt spid="25"/>
                                        </p:tgtEl>
                                      </p:cBhvr>
                                    </p:animEffect>
                                    <p:anim calcmode="lin" valueType="num">
                                      <p:cBhvr>
                                        <p:cTn id="56" dur="1250" fill="hold"/>
                                        <p:tgtEl>
                                          <p:spTgt spid="25"/>
                                        </p:tgtEl>
                                        <p:attrNameLst>
                                          <p:attrName>ppt_x</p:attrName>
                                        </p:attrNameLst>
                                      </p:cBhvr>
                                      <p:tavLst>
                                        <p:tav tm="0">
                                          <p:val>
                                            <p:strVal val="#ppt_x"/>
                                          </p:val>
                                        </p:tav>
                                        <p:tav tm="100000">
                                          <p:val>
                                            <p:strVal val="#ppt_x"/>
                                          </p:val>
                                        </p:tav>
                                      </p:tavLst>
                                    </p:anim>
                                    <p:anim calcmode="lin" valueType="num">
                                      <p:cBhvr>
                                        <p:cTn id="57" dur="1125" decel="100000" fill="hold"/>
                                        <p:tgtEl>
                                          <p:spTgt spid="25"/>
                                        </p:tgtEl>
                                        <p:attrNameLst>
                                          <p:attrName>ppt_y</p:attrName>
                                        </p:attrNameLst>
                                      </p:cBhvr>
                                      <p:tavLst>
                                        <p:tav tm="0">
                                          <p:val>
                                            <p:strVal val="#ppt_y+1"/>
                                          </p:val>
                                        </p:tav>
                                        <p:tav tm="100000">
                                          <p:val>
                                            <p:strVal val="#ppt_y-.03"/>
                                          </p:val>
                                        </p:tav>
                                      </p:tavLst>
                                    </p:anim>
                                    <p:anim calcmode="lin" valueType="num">
                                      <p:cBhvr>
                                        <p:cTn id="58" dur="125" accel="100000" fill="hold">
                                          <p:stCondLst>
                                            <p:cond delay="1125"/>
                                          </p:stCondLst>
                                        </p:cTn>
                                        <p:tgtEl>
                                          <p:spTgt spid="25"/>
                                        </p:tgtEl>
                                        <p:attrNameLst>
                                          <p:attrName>ppt_y</p:attrName>
                                        </p:attrNameLst>
                                      </p:cBhvr>
                                      <p:tavLst>
                                        <p:tav tm="0">
                                          <p:val>
                                            <p:strVal val="#ppt_y-.03"/>
                                          </p:val>
                                        </p:tav>
                                        <p:tav tm="100000">
                                          <p:val>
                                            <p:strVal val="#ppt_y"/>
                                          </p:val>
                                        </p:tav>
                                      </p:tavLst>
                                    </p:anim>
                                  </p:childTnLst>
                                </p:cTn>
                              </p:par>
                              <p:par>
                                <p:cTn id="59" presetID="37" presetClass="entr" presetSubtype="0" fill="hold" grpId="0" nodeType="withEffect">
                                  <p:stCondLst>
                                    <p:cond delay="225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1250"/>
                                        <p:tgtEl>
                                          <p:spTgt spid="27"/>
                                        </p:tgtEl>
                                      </p:cBhvr>
                                    </p:animEffect>
                                    <p:anim calcmode="lin" valueType="num">
                                      <p:cBhvr>
                                        <p:cTn id="62" dur="1250" fill="hold"/>
                                        <p:tgtEl>
                                          <p:spTgt spid="27"/>
                                        </p:tgtEl>
                                        <p:attrNameLst>
                                          <p:attrName>ppt_x</p:attrName>
                                        </p:attrNameLst>
                                      </p:cBhvr>
                                      <p:tavLst>
                                        <p:tav tm="0">
                                          <p:val>
                                            <p:strVal val="#ppt_x"/>
                                          </p:val>
                                        </p:tav>
                                        <p:tav tm="100000">
                                          <p:val>
                                            <p:strVal val="#ppt_x"/>
                                          </p:val>
                                        </p:tav>
                                      </p:tavLst>
                                    </p:anim>
                                    <p:anim calcmode="lin" valueType="num">
                                      <p:cBhvr>
                                        <p:cTn id="63" dur="1125" decel="100000" fill="hold"/>
                                        <p:tgtEl>
                                          <p:spTgt spid="27"/>
                                        </p:tgtEl>
                                        <p:attrNameLst>
                                          <p:attrName>ppt_y</p:attrName>
                                        </p:attrNameLst>
                                      </p:cBhvr>
                                      <p:tavLst>
                                        <p:tav tm="0">
                                          <p:val>
                                            <p:strVal val="#ppt_y+1"/>
                                          </p:val>
                                        </p:tav>
                                        <p:tav tm="100000">
                                          <p:val>
                                            <p:strVal val="#ppt_y-.03"/>
                                          </p:val>
                                        </p:tav>
                                      </p:tavLst>
                                    </p:anim>
                                    <p:anim calcmode="lin" valueType="num">
                                      <p:cBhvr>
                                        <p:cTn id="64" dur="125" accel="100000" fill="hold">
                                          <p:stCondLst>
                                            <p:cond delay="1125"/>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20" grpId="0" animBg="1"/>
      <p:bldP spid="21" grpId="0" animBg="1"/>
      <p:bldP spid="22" grpId="0" animBg="1"/>
      <p:bldP spid="23" grpId="0" animBg="1"/>
      <p:bldP spid="24" grpId="0" animBg="1"/>
      <p:bldP spid="25" grpId="0" animBg="1"/>
      <p:bldP spid="26" grpId="0" animBg="1"/>
      <p:bldP spid="27" grpId="0" animBg="1"/>
    </p:bldLst>
  </p:timing>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ORTFOLIO OPT-7">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10" name="Picture Placeholder 2"/>
          <p:cNvSpPr>
            <a:spLocks noGrp="1"/>
          </p:cNvSpPr>
          <p:nvPr>
            <p:ph type="pic" sz="quarter" idx="12"/>
          </p:nvPr>
        </p:nvSpPr>
        <p:spPr>
          <a:xfrm>
            <a:off x="0" y="2400300"/>
            <a:ext cx="4572000" cy="2743200"/>
          </a:xfrm>
          <a:prstGeom prst="rect">
            <a:avLst/>
          </a:prstGeom>
          <a:effectLst>
            <a:outerShdw blurRad="292100" dist="38100" dir="5400000" algn="t" rotWithShape="0">
              <a:prstClr val="black">
                <a:alpha val="67000"/>
              </a:prstClr>
            </a:outerShdw>
          </a:effectLst>
        </p:spPr>
        <p:txBody>
          <a:bodyPr/>
          <a:lstStyle>
            <a:lvl1pPr>
              <a:defRPr sz="2000"/>
            </a:lvl1pPr>
          </a:lstStyle>
          <a:p>
            <a:endParaRPr lang="uk-UA"/>
          </a:p>
        </p:txBody>
      </p:sp>
      <p:sp>
        <p:nvSpPr>
          <p:cNvPr id="13" name="Picture Placeholder 2"/>
          <p:cNvSpPr>
            <a:spLocks noGrp="1"/>
          </p:cNvSpPr>
          <p:nvPr>
            <p:ph type="pic" sz="quarter" idx="13"/>
          </p:nvPr>
        </p:nvSpPr>
        <p:spPr>
          <a:xfrm>
            <a:off x="4572000" y="2400300"/>
            <a:ext cx="4572000" cy="2743200"/>
          </a:xfrm>
          <a:prstGeom prst="rect">
            <a:avLst/>
          </a:prstGeom>
          <a:effectLst>
            <a:outerShdw blurRad="292100" dist="38100" dir="5400000" algn="t" rotWithShape="0">
              <a:prstClr val="black">
                <a:alpha val="67000"/>
              </a:prstClr>
            </a:outerShdw>
          </a:effectLst>
        </p:spPr>
        <p:txBody>
          <a:bodyPr/>
          <a:lstStyle>
            <a:lvl1pPr>
              <a:defRPr sz="2000"/>
            </a:lvl1pPr>
          </a:lstStyle>
          <a:p>
            <a:endParaRPr lang="uk-UA"/>
          </a:p>
        </p:txBody>
      </p:sp>
      <p:sp>
        <p:nvSpPr>
          <p:cNvPr id="14" name="Picture Placeholder 2"/>
          <p:cNvSpPr>
            <a:spLocks noGrp="1"/>
          </p:cNvSpPr>
          <p:nvPr>
            <p:ph type="pic" sz="quarter" idx="14"/>
          </p:nvPr>
        </p:nvSpPr>
        <p:spPr>
          <a:xfrm>
            <a:off x="0" y="5148072"/>
            <a:ext cx="4572000" cy="2743200"/>
          </a:xfrm>
          <a:prstGeom prst="rect">
            <a:avLst/>
          </a:prstGeom>
          <a:effectLst>
            <a:outerShdw blurRad="292100" dist="38100" dir="5400000" algn="t" rotWithShape="0">
              <a:prstClr val="black">
                <a:alpha val="67000"/>
              </a:prstClr>
            </a:outerShdw>
          </a:effectLst>
        </p:spPr>
        <p:txBody>
          <a:bodyPr/>
          <a:lstStyle>
            <a:lvl1pPr>
              <a:defRPr sz="2000"/>
            </a:lvl1pPr>
          </a:lstStyle>
          <a:p>
            <a:endParaRPr lang="uk-UA"/>
          </a:p>
        </p:txBody>
      </p:sp>
      <p:sp>
        <p:nvSpPr>
          <p:cNvPr id="15" name="Picture Placeholder 2"/>
          <p:cNvSpPr>
            <a:spLocks noGrp="1"/>
          </p:cNvSpPr>
          <p:nvPr>
            <p:ph type="pic" sz="quarter" idx="15"/>
          </p:nvPr>
        </p:nvSpPr>
        <p:spPr>
          <a:xfrm>
            <a:off x="4572000" y="5148072"/>
            <a:ext cx="4572000" cy="2743200"/>
          </a:xfrm>
          <a:prstGeom prst="rect">
            <a:avLst/>
          </a:prstGeom>
          <a:effectLst>
            <a:outerShdw blurRad="292100" dist="38100" dir="5400000" algn="t" rotWithShape="0">
              <a:prstClr val="black">
                <a:alpha val="67000"/>
              </a:prstClr>
            </a:outerShdw>
          </a:effectLst>
        </p:spPr>
        <p:txBody>
          <a:bodyPr/>
          <a:lstStyle>
            <a:lvl1pPr>
              <a:defRPr sz="2000"/>
            </a:lvl1pPr>
          </a:lstStyle>
          <a:p>
            <a:endParaRPr lang="uk-UA"/>
          </a:p>
        </p:txBody>
      </p:sp>
    </p:spTree>
    <p:extLst>
      <p:ext uri="{BB962C8B-B14F-4D97-AF65-F5344CB8AC3E}">
        <p14:creationId xmlns:p14="http://schemas.microsoft.com/office/powerpoint/2010/main" val="26767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125" decel="100000" fill="hold"/>
                                        <p:tgtEl>
                                          <p:spTgt spid="10"/>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250"/>
                                  </p:stCondLst>
                                  <p:endCondLst>
                                    <p:cond evt="begin" delay="0">
                                      <p:tn val="11"/>
                                    </p:cond>
                                  </p:end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250"/>
                                        <p:tgtEl>
                                          <p:spTgt spid="13"/>
                                        </p:tgtEl>
                                      </p:cBhvr>
                                    </p:animEffect>
                                    <p:anim calcmode="lin" valueType="num">
                                      <p:cBhvr>
                                        <p:cTn id="14" dur="1250" fill="hold"/>
                                        <p:tgtEl>
                                          <p:spTgt spid="13"/>
                                        </p:tgtEl>
                                        <p:attrNameLst>
                                          <p:attrName>ppt_x</p:attrName>
                                        </p:attrNameLst>
                                      </p:cBhvr>
                                      <p:tavLst>
                                        <p:tav tm="0">
                                          <p:val>
                                            <p:strVal val="#ppt_x"/>
                                          </p:val>
                                        </p:tav>
                                        <p:tav tm="100000">
                                          <p:val>
                                            <p:strVal val="#ppt_x"/>
                                          </p:val>
                                        </p:tav>
                                      </p:tavLst>
                                    </p:anim>
                                    <p:anim calcmode="lin" valueType="num">
                                      <p:cBhvr>
                                        <p:cTn id="15" dur="1125" decel="100000" fill="hold"/>
                                        <p:tgtEl>
                                          <p:spTgt spid="13"/>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3"/>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500"/>
                                  </p:stCondLst>
                                  <p:endCondLst>
                                    <p:cond evt="begin" delay="0">
                                      <p:tn val="17"/>
                                    </p:cond>
                                  </p:end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250"/>
                                        <p:tgtEl>
                                          <p:spTgt spid="14"/>
                                        </p:tgtEl>
                                      </p:cBhvr>
                                    </p:animEffect>
                                    <p:anim calcmode="lin" valueType="num">
                                      <p:cBhvr>
                                        <p:cTn id="20" dur="1250" fill="hold"/>
                                        <p:tgtEl>
                                          <p:spTgt spid="14"/>
                                        </p:tgtEl>
                                        <p:attrNameLst>
                                          <p:attrName>ppt_x</p:attrName>
                                        </p:attrNameLst>
                                      </p:cBhvr>
                                      <p:tavLst>
                                        <p:tav tm="0">
                                          <p:val>
                                            <p:strVal val="#ppt_x"/>
                                          </p:val>
                                        </p:tav>
                                        <p:tav tm="100000">
                                          <p:val>
                                            <p:strVal val="#ppt_x"/>
                                          </p:val>
                                        </p:tav>
                                      </p:tavLst>
                                    </p:anim>
                                    <p:anim calcmode="lin" valueType="num">
                                      <p:cBhvr>
                                        <p:cTn id="21" dur="1125" decel="100000" fill="hold"/>
                                        <p:tgtEl>
                                          <p:spTgt spid="14"/>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4"/>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nodePh="1">
                                  <p:stCondLst>
                                    <p:cond delay="750"/>
                                  </p:stCondLst>
                                  <p:endCondLst>
                                    <p:cond evt="begin" delay="0">
                                      <p:tn val="23"/>
                                    </p:cond>
                                  </p:endCondLst>
                                  <p:childTnLst>
                                    <p:set>
                                      <p:cBhvr>
                                        <p:cTn id="24" dur="1" fill="hold">
                                          <p:stCondLst>
                                            <p:cond delay="0"/>
                                          </p:stCondLst>
                                        </p:cTn>
                                        <p:tgtEl>
                                          <p:spTgt spid="15"/>
                                        </p:tgtEl>
                                        <p:attrNameLst>
                                          <p:attrName>style.visibility</p:attrName>
                                        </p:attrNameLst>
                                      </p:cBhvr>
                                      <p:to>
                                        <p:strVal val="visible"/>
                                      </p:to>
                                    </p:set>
                                    <p:animEffect transition="in" filter="fade">
                                      <p:cBhvr>
                                        <p:cTn id="25" dur="1250"/>
                                        <p:tgtEl>
                                          <p:spTgt spid="15"/>
                                        </p:tgtEl>
                                      </p:cBhvr>
                                    </p:animEffect>
                                    <p:anim calcmode="lin" valueType="num">
                                      <p:cBhvr>
                                        <p:cTn id="26" dur="1250" fill="hold"/>
                                        <p:tgtEl>
                                          <p:spTgt spid="15"/>
                                        </p:tgtEl>
                                        <p:attrNameLst>
                                          <p:attrName>ppt_x</p:attrName>
                                        </p:attrNameLst>
                                      </p:cBhvr>
                                      <p:tavLst>
                                        <p:tav tm="0">
                                          <p:val>
                                            <p:strVal val="#ppt_x"/>
                                          </p:val>
                                        </p:tav>
                                        <p:tav tm="100000">
                                          <p:val>
                                            <p:strVal val="#ppt_x"/>
                                          </p:val>
                                        </p:tav>
                                      </p:tavLst>
                                    </p:anim>
                                    <p:anim calcmode="lin" valueType="num">
                                      <p:cBhvr>
                                        <p:cTn id="27" dur="1125" decel="100000" fill="hold"/>
                                        <p:tgtEl>
                                          <p:spTgt spid="15"/>
                                        </p:tgtEl>
                                        <p:attrNameLst>
                                          <p:attrName>ppt_y</p:attrName>
                                        </p:attrNameLst>
                                      </p:cBhvr>
                                      <p:tavLst>
                                        <p:tav tm="0">
                                          <p:val>
                                            <p:strVal val="#ppt_y+1"/>
                                          </p:val>
                                        </p:tav>
                                        <p:tav tm="100000">
                                          <p:val>
                                            <p:strVal val="#ppt_y-.03"/>
                                          </p:val>
                                        </p:tav>
                                      </p:tavLst>
                                    </p:anim>
                                    <p:anim calcmode="lin" valueType="num">
                                      <p:cBhvr>
                                        <p:cTn id="28" dur="125" accel="100000" fill="hold">
                                          <p:stCondLst>
                                            <p:cond delay="1125"/>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Lst>
  </p:timing>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ORTFOLIO OPT-8">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sp>
        <p:nvSpPr>
          <p:cNvPr id="6" name="Picture Placeholder 5"/>
          <p:cNvSpPr>
            <a:spLocks noGrp="1"/>
          </p:cNvSpPr>
          <p:nvPr>
            <p:ph type="pic" sz="quarter" idx="11"/>
          </p:nvPr>
        </p:nvSpPr>
        <p:spPr>
          <a:xfrm>
            <a:off x="0" y="5143500"/>
            <a:ext cx="4572000" cy="2743200"/>
          </a:xfrm>
          <a:prstGeom prst="rect">
            <a:avLst/>
          </a:prstGeom>
        </p:spPr>
        <p:txBody>
          <a:bodyPr/>
          <a:lstStyle/>
          <a:p>
            <a:endParaRPr lang="uk-UA"/>
          </a:p>
        </p:txBody>
      </p:sp>
      <p:sp>
        <p:nvSpPr>
          <p:cNvPr id="11" name="Picture Placeholder 5"/>
          <p:cNvSpPr>
            <a:spLocks noGrp="1"/>
          </p:cNvSpPr>
          <p:nvPr>
            <p:ph type="pic" sz="quarter" idx="12"/>
          </p:nvPr>
        </p:nvSpPr>
        <p:spPr>
          <a:xfrm>
            <a:off x="4572000" y="2400300"/>
            <a:ext cx="4572000" cy="2743200"/>
          </a:xfrm>
          <a:prstGeom prst="rect">
            <a:avLst/>
          </a:prstGeom>
        </p:spPr>
        <p:txBody>
          <a:bodyPr/>
          <a:lstStyle/>
          <a:p>
            <a:endParaRPr lang="uk-UA"/>
          </a:p>
        </p:txBody>
      </p:sp>
      <p:sp>
        <p:nvSpPr>
          <p:cNvPr id="12" name="Picture Placeholder 5"/>
          <p:cNvSpPr>
            <a:spLocks noGrp="1"/>
          </p:cNvSpPr>
          <p:nvPr>
            <p:ph type="pic" sz="quarter" idx="13"/>
          </p:nvPr>
        </p:nvSpPr>
        <p:spPr>
          <a:xfrm>
            <a:off x="9144000" y="5143500"/>
            <a:ext cx="4572000" cy="2743200"/>
          </a:xfrm>
          <a:prstGeom prst="rect">
            <a:avLst/>
          </a:prstGeom>
        </p:spPr>
        <p:txBody>
          <a:bodyPr/>
          <a:lstStyle/>
          <a:p>
            <a:endParaRPr lang="uk-UA"/>
          </a:p>
        </p:txBody>
      </p:sp>
      <p:sp>
        <p:nvSpPr>
          <p:cNvPr id="13" name="Picture Placeholder 5"/>
          <p:cNvSpPr>
            <a:spLocks noGrp="1"/>
          </p:cNvSpPr>
          <p:nvPr>
            <p:ph type="pic" sz="quarter" idx="14"/>
          </p:nvPr>
        </p:nvSpPr>
        <p:spPr>
          <a:xfrm>
            <a:off x="13716000" y="2400300"/>
            <a:ext cx="4572000" cy="2743200"/>
          </a:xfrm>
          <a:prstGeom prst="rect">
            <a:avLst/>
          </a:prstGeom>
        </p:spPr>
        <p:txBody>
          <a:bodyPr/>
          <a:lstStyle/>
          <a:p>
            <a:endParaRPr lang="uk-UA"/>
          </a:p>
        </p:txBody>
      </p:sp>
    </p:spTree>
    <p:extLst>
      <p:ext uri="{BB962C8B-B14F-4D97-AF65-F5344CB8AC3E}">
        <p14:creationId xmlns:p14="http://schemas.microsoft.com/office/powerpoint/2010/main" val="424677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anim calcmode="lin" valueType="num">
                                      <p:cBhvr>
                                        <p:cTn id="8" dur="1250" fill="hold"/>
                                        <p:tgtEl>
                                          <p:spTgt spid="6"/>
                                        </p:tgtEl>
                                        <p:attrNameLst>
                                          <p:attrName>ppt_x</p:attrName>
                                        </p:attrNameLst>
                                      </p:cBhvr>
                                      <p:tavLst>
                                        <p:tav tm="0">
                                          <p:val>
                                            <p:strVal val="#ppt_x"/>
                                          </p:val>
                                        </p:tav>
                                        <p:tav tm="100000">
                                          <p:val>
                                            <p:strVal val="#ppt_x"/>
                                          </p:val>
                                        </p:tav>
                                      </p:tavLst>
                                    </p:anim>
                                    <p:anim calcmode="lin" valueType="num">
                                      <p:cBhvr>
                                        <p:cTn id="9" dur="1125" decel="100000" fill="hold"/>
                                        <p:tgtEl>
                                          <p:spTgt spid="6"/>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6"/>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nodePh="1">
                                  <p:stCondLst>
                                    <p:cond delay="250"/>
                                  </p:stCondLst>
                                  <p:endCondLst>
                                    <p:cond evt="begin" delay="0">
                                      <p:tn val="11"/>
                                    </p:cond>
                                  </p:end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250"/>
                                        <p:tgtEl>
                                          <p:spTgt spid="11"/>
                                        </p:tgtEl>
                                      </p:cBhvr>
                                    </p:animEffect>
                                    <p:anim calcmode="lin" valueType="num">
                                      <p:cBhvr>
                                        <p:cTn id="14" dur="1250" fill="hold"/>
                                        <p:tgtEl>
                                          <p:spTgt spid="11"/>
                                        </p:tgtEl>
                                        <p:attrNameLst>
                                          <p:attrName>ppt_x</p:attrName>
                                        </p:attrNameLst>
                                      </p:cBhvr>
                                      <p:tavLst>
                                        <p:tav tm="0">
                                          <p:val>
                                            <p:strVal val="#ppt_x"/>
                                          </p:val>
                                        </p:tav>
                                        <p:tav tm="100000">
                                          <p:val>
                                            <p:strVal val="#ppt_x"/>
                                          </p:val>
                                        </p:tav>
                                      </p:tavLst>
                                    </p:anim>
                                    <p:anim calcmode="lin" valueType="num">
                                      <p:cBhvr>
                                        <p:cTn id="15" dur="1125" decel="100000" fill="hold"/>
                                        <p:tgtEl>
                                          <p:spTgt spid="11"/>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nodePh="1">
                                  <p:stCondLst>
                                    <p:cond delay="500"/>
                                  </p:stCondLst>
                                  <p:endCondLst>
                                    <p:cond evt="begin" delay="0">
                                      <p:tn val="17"/>
                                    </p:cond>
                                  </p:end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250"/>
                                        <p:tgtEl>
                                          <p:spTgt spid="12"/>
                                        </p:tgtEl>
                                      </p:cBhvr>
                                    </p:animEffect>
                                    <p:anim calcmode="lin" valueType="num">
                                      <p:cBhvr>
                                        <p:cTn id="20" dur="1250" fill="hold"/>
                                        <p:tgtEl>
                                          <p:spTgt spid="12"/>
                                        </p:tgtEl>
                                        <p:attrNameLst>
                                          <p:attrName>ppt_x</p:attrName>
                                        </p:attrNameLst>
                                      </p:cBhvr>
                                      <p:tavLst>
                                        <p:tav tm="0">
                                          <p:val>
                                            <p:strVal val="#ppt_x"/>
                                          </p:val>
                                        </p:tav>
                                        <p:tav tm="100000">
                                          <p:val>
                                            <p:strVal val="#ppt_x"/>
                                          </p:val>
                                        </p:tav>
                                      </p:tavLst>
                                    </p:anim>
                                    <p:anim calcmode="lin" valueType="num">
                                      <p:cBhvr>
                                        <p:cTn id="21" dur="1125" decel="100000" fill="hold"/>
                                        <p:tgtEl>
                                          <p:spTgt spid="12"/>
                                        </p:tgtEl>
                                        <p:attrNameLst>
                                          <p:attrName>ppt_y</p:attrName>
                                        </p:attrNameLst>
                                      </p:cBhvr>
                                      <p:tavLst>
                                        <p:tav tm="0">
                                          <p:val>
                                            <p:strVal val="#ppt_y+1"/>
                                          </p:val>
                                        </p:tav>
                                        <p:tav tm="100000">
                                          <p:val>
                                            <p:strVal val="#ppt_y-.03"/>
                                          </p:val>
                                        </p:tav>
                                      </p:tavLst>
                                    </p:anim>
                                    <p:anim calcmode="lin" valueType="num">
                                      <p:cBhvr>
                                        <p:cTn id="22" dur="125" accel="100000" fill="hold">
                                          <p:stCondLst>
                                            <p:cond delay="1125"/>
                                          </p:stCondLst>
                                        </p:cTn>
                                        <p:tgtEl>
                                          <p:spTgt spid="12"/>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nodePh="1">
                                  <p:stCondLst>
                                    <p:cond delay="750"/>
                                  </p:stCondLst>
                                  <p:endCondLst>
                                    <p:cond evt="begin" delay="0">
                                      <p:tn val="23"/>
                                    </p:cond>
                                  </p:endCondLst>
                                  <p:childTnLst>
                                    <p:set>
                                      <p:cBhvr>
                                        <p:cTn id="24" dur="1" fill="hold">
                                          <p:stCondLst>
                                            <p:cond delay="0"/>
                                          </p:stCondLst>
                                        </p:cTn>
                                        <p:tgtEl>
                                          <p:spTgt spid="13"/>
                                        </p:tgtEl>
                                        <p:attrNameLst>
                                          <p:attrName>style.visibility</p:attrName>
                                        </p:attrNameLst>
                                      </p:cBhvr>
                                      <p:to>
                                        <p:strVal val="visible"/>
                                      </p:to>
                                    </p:set>
                                    <p:animEffect transition="in" filter="fade">
                                      <p:cBhvr>
                                        <p:cTn id="25" dur="1250"/>
                                        <p:tgtEl>
                                          <p:spTgt spid="13"/>
                                        </p:tgtEl>
                                      </p:cBhvr>
                                    </p:animEffect>
                                    <p:anim calcmode="lin" valueType="num">
                                      <p:cBhvr>
                                        <p:cTn id="26" dur="1250" fill="hold"/>
                                        <p:tgtEl>
                                          <p:spTgt spid="13"/>
                                        </p:tgtEl>
                                        <p:attrNameLst>
                                          <p:attrName>ppt_x</p:attrName>
                                        </p:attrNameLst>
                                      </p:cBhvr>
                                      <p:tavLst>
                                        <p:tav tm="0">
                                          <p:val>
                                            <p:strVal val="#ppt_x"/>
                                          </p:val>
                                        </p:tav>
                                        <p:tav tm="100000">
                                          <p:val>
                                            <p:strVal val="#ppt_x"/>
                                          </p:val>
                                        </p:tav>
                                      </p:tavLst>
                                    </p:anim>
                                    <p:anim calcmode="lin" valueType="num">
                                      <p:cBhvr>
                                        <p:cTn id="27" dur="1125" decel="100000" fill="hold"/>
                                        <p:tgtEl>
                                          <p:spTgt spid="13"/>
                                        </p:tgtEl>
                                        <p:attrNameLst>
                                          <p:attrName>ppt_y</p:attrName>
                                        </p:attrNameLst>
                                      </p:cBhvr>
                                      <p:tavLst>
                                        <p:tav tm="0">
                                          <p:val>
                                            <p:strVal val="#ppt_y+1"/>
                                          </p:val>
                                        </p:tav>
                                        <p:tav tm="100000">
                                          <p:val>
                                            <p:strVal val="#ppt_y-.03"/>
                                          </p:val>
                                        </p:tav>
                                      </p:tavLst>
                                    </p:anim>
                                    <p:anim calcmode="lin" valueType="num">
                                      <p:cBhvr>
                                        <p:cTn id="28" dur="125" accel="100000" fill="hold">
                                          <p:stCondLst>
                                            <p:cond delay="1125"/>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3" grpId="0"/>
    </p:bldLst>
  </p:timing>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cxnSp>
        <p:nvCxnSpPr>
          <p:cNvPr id="10" name="Straight Connector 9"/>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 name="Picture Placeholder 2"/>
          <p:cNvSpPr>
            <a:spLocks noGrp="1"/>
          </p:cNvSpPr>
          <p:nvPr>
            <p:ph type="pic" sz="quarter" idx="11"/>
          </p:nvPr>
        </p:nvSpPr>
        <p:spPr>
          <a:xfrm>
            <a:off x="0" y="2677200"/>
            <a:ext cx="18288000" cy="5486400"/>
          </a:xfrm>
          <a:prstGeom prst="rect">
            <a:avLst/>
          </a:prstGeom>
        </p:spPr>
        <p:txBody>
          <a:bodyPr/>
          <a:lstStyle/>
          <a:p>
            <a:endParaRPr lang="uk-UA"/>
          </a:p>
        </p:txBody>
      </p:sp>
    </p:spTree>
    <p:extLst>
      <p:ext uri="{BB962C8B-B14F-4D97-AF65-F5344CB8AC3E}">
        <p14:creationId xmlns:p14="http://schemas.microsoft.com/office/powerpoint/2010/main" val="2321565908"/>
      </p:ext>
    </p:extLst>
  </p:cSld>
  <p:clrMapOvr>
    <a:masterClrMapping/>
  </p:clrMapOvr>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DEFAULT SLIDE">
    <p:spTree>
      <p:nvGrpSpPr>
        <p:cNvPr id="1" name=""/>
        <p:cNvGrpSpPr/>
        <p:nvPr/>
      </p:nvGrpSpPr>
      <p:grpSpPr>
        <a:xfrm>
          <a:off x="0" y="0"/>
          <a:ext cx="0" cy="0"/>
          <a:chOff x="0" y="0"/>
          <a:chExt cx="0" cy="0"/>
        </a:xfrm>
      </p:grpSpPr>
      <p:sp>
        <p:nvSpPr>
          <p:cNvPr id="5" name="Picture Placeholder 2"/>
          <p:cNvSpPr>
            <a:spLocks noGrp="1"/>
          </p:cNvSpPr>
          <p:nvPr>
            <p:ph type="pic" sz="quarter" idx="11"/>
          </p:nvPr>
        </p:nvSpPr>
        <p:spPr>
          <a:xfrm>
            <a:off x="7349672" y="2857500"/>
            <a:ext cx="9109528" cy="5105400"/>
          </a:xfrm>
          <a:prstGeom prst="rect">
            <a:avLst/>
          </a:prstGeom>
        </p:spPr>
        <p:txBody>
          <a:bodyPr/>
          <a:lstStyle/>
          <a:p>
            <a:endParaRPr lang="uk-UA"/>
          </a:p>
        </p:txBody>
      </p: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cxnSp>
        <p:nvCxnSpPr>
          <p:cNvPr id="10" name="Straight Connector 9"/>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357806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G-SLIDE OPT-8">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6" name="Picture Placeholder 5"/>
          <p:cNvSpPr>
            <a:spLocks noGrp="1"/>
          </p:cNvSpPr>
          <p:nvPr>
            <p:ph type="pic" sz="quarter" idx="11"/>
          </p:nvPr>
        </p:nvSpPr>
        <p:spPr>
          <a:xfrm>
            <a:off x="0" y="2400300"/>
            <a:ext cx="9144000" cy="5486400"/>
          </a:xfrm>
          <a:prstGeom prst="rect">
            <a:avLst/>
          </a:prstGeom>
        </p:spPr>
        <p:txBody>
          <a:bodyPr/>
          <a:lstStyle/>
          <a:p>
            <a:endParaRPr lang="uk-UA"/>
          </a:p>
        </p:txBody>
      </p:sp>
    </p:spTree>
    <p:extLst>
      <p:ext uri="{BB962C8B-B14F-4D97-AF65-F5344CB8AC3E}">
        <p14:creationId xmlns:p14="http://schemas.microsoft.com/office/powerpoint/2010/main" val="2089348183"/>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_DEFAULT SLIDE">
    <p:spTree>
      <p:nvGrpSpPr>
        <p:cNvPr id="1" name=""/>
        <p:cNvGrpSpPr/>
        <p:nvPr/>
      </p:nvGrpSpPr>
      <p:grpSpPr>
        <a:xfrm>
          <a:off x="0" y="0"/>
          <a:ext cx="0" cy="0"/>
          <a:chOff x="0" y="0"/>
          <a:chExt cx="0" cy="0"/>
        </a:xfrm>
      </p:grpSpPr>
      <p:sp>
        <p:nvSpPr>
          <p:cNvPr id="5" name="Picture Placeholder 2"/>
          <p:cNvSpPr>
            <a:spLocks noGrp="1"/>
          </p:cNvSpPr>
          <p:nvPr>
            <p:ph type="pic" sz="quarter" idx="11"/>
          </p:nvPr>
        </p:nvSpPr>
        <p:spPr>
          <a:xfrm>
            <a:off x="1905000" y="2705100"/>
            <a:ext cx="5832928" cy="5105400"/>
          </a:xfrm>
          <a:prstGeom prst="rect">
            <a:avLst/>
          </a:prstGeom>
          <a:solidFill>
            <a:schemeClr val="bg1"/>
          </a:solidFill>
        </p:spPr>
        <p:txBody>
          <a:bodyPr/>
          <a:lstStyle/>
          <a:p>
            <a:endParaRPr lang="uk-UA"/>
          </a:p>
        </p:txBody>
      </p: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6916400" y="9072685"/>
            <a:ext cx="1733550" cy="954107"/>
          </a:xfrm>
          <a:prstGeom prst="rect">
            <a:avLst/>
          </a:prstGeom>
          <a:noFill/>
        </p:spPr>
        <p:txBody>
          <a:bodyPr wrap="square" rtlCol="0">
            <a:spAutoFit/>
          </a:bodyPr>
          <a:lstStyle>
            <a:lvl1pPr>
              <a:defRPr lang="uk-UA" sz="2800" b="1" smtClean="0">
                <a:solidFill>
                  <a:schemeClr val="accent2"/>
                </a:solidFill>
              </a:defRPr>
            </a:lvl1pPr>
          </a:lstStyle>
          <a:p>
            <a:pPr algn="l"/>
            <a:r>
              <a:rPr lang="en-US"/>
              <a:t>page</a:t>
            </a:r>
          </a:p>
          <a:p>
            <a:pPr algn="l"/>
            <a:r>
              <a:rPr lang="en-US"/>
              <a:t>0</a:t>
            </a:r>
            <a:fld id="{37D409AB-2201-4E18-8A34-C31753AD9B06}" type="slidenum">
              <a:rPr smtClean="0"/>
              <a:pPr algn="l"/>
              <a:t>‹#›</a:t>
            </a:fld>
            <a:endParaRPr/>
          </a:p>
        </p:txBody>
      </p:sp>
      <p:cxnSp>
        <p:nvCxnSpPr>
          <p:cNvPr id="10" name="Straight Connector 9"/>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648246"/>
      </p:ext>
    </p:extLst>
  </p:cSld>
  <p:clrMapOvr>
    <a:masterClrMapping/>
  </p:clrMapOvr>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2"/>
        </a:solidFill>
        <a:effectLst/>
      </p:bgPr>
    </p:bg>
    <p:spTree>
      <p:nvGrpSpPr>
        <p:cNvPr id="1" name=""/>
        <p:cNvGrpSpPr/>
        <p:nvPr/>
      </p:nvGrpSpPr>
      <p:grpSpPr>
        <a:xfrm>
          <a:off x="0" y="0"/>
          <a:ext cx="0" cy="0"/>
          <a:chOff x="0" y="0"/>
          <a:chExt cx="0" cy="0"/>
        </a:xfrm>
      </p:grpSpPr>
    </p:spTree>
  </p:cSld>
  <p:clrMapOvr>
    <a:overrideClrMapping bg1="dk1" tx1="lt1" bg2="dk2" tx2="lt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FULL BACKGROUND IMAGE">
    <p:spTree>
      <p:nvGrpSpPr>
        <p:cNvPr id="1" name=""/>
        <p:cNvGrpSpPr/>
        <p:nvPr/>
      </p:nvGrpSpPr>
      <p:grpSpPr>
        <a:xfrm>
          <a:off x="0" y="0"/>
          <a:ext cx="0" cy="0"/>
          <a:chOff x="0" y="0"/>
          <a:chExt cx="0" cy="0"/>
        </a:xfrm>
      </p:grpSpPr>
      <p:sp>
        <p:nvSpPr>
          <p:cNvPr id="2" name="Picture Placeholder 2"/>
          <p:cNvSpPr>
            <a:spLocks noGrp="1"/>
          </p:cNvSpPr>
          <p:nvPr>
            <p:ph type="pic" sz="quarter" idx="12"/>
          </p:nvPr>
        </p:nvSpPr>
        <p:spPr>
          <a:xfrm>
            <a:off x="0" y="0"/>
            <a:ext cx="18288000" cy="10287000"/>
          </a:xfrm>
          <a:prstGeom prst="rect">
            <a:avLst/>
          </a:prstGeom>
        </p:spPr>
        <p:txBody>
          <a:bodyPr/>
          <a:lstStyle/>
          <a:p>
            <a:endParaRPr lang="uk-UA"/>
          </a:p>
        </p:txBody>
      </p:sp>
    </p:spTree>
    <p:extLst>
      <p:ext uri="{BB962C8B-B14F-4D97-AF65-F5344CB8AC3E}">
        <p14:creationId xmlns:p14="http://schemas.microsoft.com/office/powerpoint/2010/main" val="23341657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809750" y="3295650"/>
            <a:ext cx="3695700" cy="3695700"/>
          </a:xfrm>
          <a:prstGeom prst="ellipse">
            <a:avLst/>
          </a:prstGeom>
          <a:ln w="38100">
            <a:solidFill>
              <a:schemeClr val="bg1"/>
            </a:solidFill>
          </a:ln>
          <a:effectLst/>
        </p:spPr>
        <p:txBody>
          <a:bodyPr/>
          <a:lstStyle/>
          <a:p>
            <a:endParaRPr lang="uk-UA"/>
          </a:p>
        </p:txBody>
      </p:sp>
    </p:spTree>
    <p:extLst>
      <p:ext uri="{BB962C8B-B14F-4D97-AF65-F5344CB8AC3E}">
        <p14:creationId xmlns:p14="http://schemas.microsoft.com/office/powerpoint/2010/main" val="398627165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G-SLIDE OPT-3">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13" name="Picture Placeholder 12"/>
          <p:cNvSpPr>
            <a:spLocks noGrp="1"/>
          </p:cNvSpPr>
          <p:nvPr>
            <p:ph type="pic" sz="quarter" idx="11"/>
          </p:nvPr>
        </p:nvSpPr>
        <p:spPr>
          <a:xfrm>
            <a:off x="3273552" y="2779776"/>
            <a:ext cx="1444752" cy="1444752"/>
          </a:xfrm>
          <a:prstGeom prst="ellipse">
            <a:avLst/>
          </a:prstGeom>
          <a:ln w="25400">
            <a:solidFill>
              <a:schemeClr val="accent1"/>
            </a:solidFill>
          </a:ln>
        </p:spPr>
        <p:txBody>
          <a:bodyPr/>
          <a:lstStyle>
            <a:lvl1pPr>
              <a:defRPr sz="1200"/>
            </a:lvl1pPr>
          </a:lstStyle>
          <a:p>
            <a:endParaRPr lang="uk-UA"/>
          </a:p>
        </p:txBody>
      </p:sp>
      <p:sp>
        <p:nvSpPr>
          <p:cNvPr id="14" name="Picture Placeholder 12"/>
          <p:cNvSpPr>
            <a:spLocks noGrp="1"/>
          </p:cNvSpPr>
          <p:nvPr>
            <p:ph type="pic" sz="quarter" idx="12"/>
          </p:nvPr>
        </p:nvSpPr>
        <p:spPr>
          <a:xfrm>
            <a:off x="13780008" y="5779008"/>
            <a:ext cx="1444752" cy="1444752"/>
          </a:xfrm>
          <a:prstGeom prst="ellipse">
            <a:avLst/>
          </a:prstGeom>
          <a:ln w="25400">
            <a:solidFill>
              <a:schemeClr val="accent1"/>
            </a:solidFill>
          </a:ln>
        </p:spPr>
        <p:txBody>
          <a:bodyPr/>
          <a:lstStyle>
            <a:lvl1pPr>
              <a:defRPr sz="1200"/>
            </a:lvl1pPr>
          </a:lstStyle>
          <a:p>
            <a:endParaRPr lang="uk-UA"/>
          </a:p>
        </p:txBody>
      </p:sp>
    </p:spTree>
    <p:extLst>
      <p:ext uri="{BB962C8B-B14F-4D97-AF65-F5344CB8AC3E}">
        <p14:creationId xmlns:p14="http://schemas.microsoft.com/office/powerpoint/2010/main" val="162653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250"/>
                                        <p:tgtEl>
                                          <p:spTgt spid="13"/>
                                        </p:tgtEl>
                                      </p:cBhvr>
                                    </p:animEffect>
                                    <p:anim calcmode="lin" valueType="num">
                                      <p:cBhvr>
                                        <p:cTn id="8" dur="1250" fill="hold"/>
                                        <p:tgtEl>
                                          <p:spTgt spid="13"/>
                                        </p:tgtEl>
                                        <p:attrNameLst>
                                          <p:attrName>ppt_x</p:attrName>
                                        </p:attrNameLst>
                                      </p:cBhvr>
                                      <p:tavLst>
                                        <p:tav tm="0">
                                          <p:val>
                                            <p:strVal val="#ppt_x"/>
                                          </p:val>
                                        </p:tav>
                                        <p:tav tm="100000">
                                          <p:val>
                                            <p:strVal val="#ppt_x"/>
                                          </p:val>
                                        </p:tav>
                                      </p:tavLst>
                                    </p:anim>
                                    <p:anim calcmode="lin" valueType="num">
                                      <p:cBhvr>
                                        <p:cTn id="9" dur="1125" decel="100000" fill="hold"/>
                                        <p:tgtEl>
                                          <p:spTgt spid="13"/>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3"/>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25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250"/>
                                        <p:tgtEl>
                                          <p:spTgt spid="14"/>
                                        </p:tgtEl>
                                      </p:cBhvr>
                                    </p:animEffect>
                                    <p:anim calcmode="lin" valueType="num">
                                      <p:cBhvr>
                                        <p:cTn id="14" dur="1250" fill="hold"/>
                                        <p:tgtEl>
                                          <p:spTgt spid="14"/>
                                        </p:tgtEl>
                                        <p:attrNameLst>
                                          <p:attrName>ppt_x</p:attrName>
                                        </p:attrNameLst>
                                      </p:cBhvr>
                                      <p:tavLst>
                                        <p:tav tm="0">
                                          <p:val>
                                            <p:strVal val="#ppt_x"/>
                                          </p:val>
                                        </p:tav>
                                        <p:tav tm="100000">
                                          <p:val>
                                            <p:strVal val="#ppt_x"/>
                                          </p:val>
                                        </p:tav>
                                      </p:tavLst>
                                    </p:anim>
                                    <p:anim calcmode="lin" valueType="num">
                                      <p:cBhvr>
                                        <p:cTn id="15" dur="1125" decel="100000" fill="hold"/>
                                        <p:tgtEl>
                                          <p:spTgt spid="14"/>
                                        </p:tgtEl>
                                        <p:attrNameLst>
                                          <p:attrName>ppt_y</p:attrName>
                                        </p:attrNameLst>
                                      </p:cBhvr>
                                      <p:tavLst>
                                        <p:tav tm="0">
                                          <p:val>
                                            <p:strVal val="#ppt_y+1"/>
                                          </p:val>
                                        </p:tav>
                                        <p:tav tm="100000">
                                          <p:val>
                                            <p:strVal val="#ppt_y-.03"/>
                                          </p:val>
                                        </p:tav>
                                      </p:tavLst>
                                    </p:anim>
                                    <p:anim calcmode="lin" valueType="num">
                                      <p:cBhvr>
                                        <p:cTn id="16" dur="125" accel="100000" fill="hold">
                                          <p:stCondLst>
                                            <p:cond delay="1125"/>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G-SLIDE OPT-5">
    <p:spTree>
      <p:nvGrpSpPr>
        <p:cNvPr id="1" name=""/>
        <p:cNvGrpSpPr/>
        <p:nvPr/>
      </p:nvGrpSpPr>
      <p:grpSpPr>
        <a:xfrm>
          <a:off x="0" y="0"/>
          <a:ext cx="0" cy="0"/>
          <a:chOff x="0" y="0"/>
          <a:chExt cx="0" cy="0"/>
        </a:xfrm>
      </p:grpSpPr>
      <p:sp>
        <p:nvSpPr>
          <p:cNvPr id="11" name="Picture Placeholder 5"/>
          <p:cNvSpPr>
            <a:spLocks noGrp="1"/>
          </p:cNvSpPr>
          <p:nvPr>
            <p:ph type="pic" sz="quarter" idx="11"/>
          </p:nvPr>
        </p:nvSpPr>
        <p:spPr>
          <a:xfrm>
            <a:off x="7772400" y="2093976"/>
            <a:ext cx="2743200" cy="2743200"/>
          </a:xfrm>
          <a:prstGeom prst="ellipse">
            <a:avLst/>
          </a:prstGeom>
          <a:ln w="25400">
            <a:solidFill>
              <a:schemeClr val="accent1"/>
            </a:solidFill>
          </a:ln>
        </p:spPr>
        <p:txBody>
          <a:bodyPr/>
          <a:lstStyle>
            <a:lvl1pPr>
              <a:defRPr sz="2400"/>
            </a:lvl1pPr>
          </a:lstStyle>
          <a:p>
            <a:endParaRPr lang="uk-UA"/>
          </a:p>
        </p:txBody>
      </p:sp>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Tree>
    <p:extLst>
      <p:ext uri="{BB962C8B-B14F-4D97-AF65-F5344CB8AC3E}">
        <p14:creationId xmlns:p14="http://schemas.microsoft.com/office/powerpoint/2010/main" val="389411797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OPT-1">
    <p:spTree>
      <p:nvGrpSpPr>
        <p:cNvPr id="1" name=""/>
        <p:cNvGrpSpPr/>
        <p:nvPr/>
      </p:nvGrpSpPr>
      <p:grpSpPr>
        <a:xfrm>
          <a:off x="0" y="0"/>
          <a:ext cx="0" cy="0"/>
          <a:chOff x="0" y="0"/>
          <a:chExt cx="0" cy="0"/>
        </a:xfrm>
      </p:grpSpPr>
      <p:cxnSp>
        <p:nvCxnSpPr>
          <p:cNvPr id="2" name="Straight Connector 1"/>
          <p:cNvCxnSpPr/>
          <p:nvPr userDrawn="1"/>
        </p:nvCxnSpPr>
        <p:spPr>
          <a:xfrm>
            <a:off x="704850" y="685800"/>
            <a:ext cx="0" cy="10287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76300" y="571411"/>
            <a:ext cx="5448300" cy="1338828"/>
          </a:xfrm>
          <a:prstGeom prst="rect">
            <a:avLst/>
          </a:prstGeom>
          <a:noFill/>
        </p:spPr>
        <p:txBody>
          <a:bodyPr wrap="square" rtlCol="0">
            <a:spAutoFit/>
          </a:bodyPr>
          <a:lstStyle>
            <a:lvl1pPr>
              <a:defRPr lang="uk-UA" sz="45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11" name="Picture Placeholder 12"/>
          <p:cNvSpPr>
            <a:spLocks noGrp="1"/>
          </p:cNvSpPr>
          <p:nvPr>
            <p:ph type="pic" sz="quarter" idx="11"/>
          </p:nvPr>
        </p:nvSpPr>
        <p:spPr>
          <a:xfrm>
            <a:off x="2532888" y="2587752"/>
            <a:ext cx="2706624" cy="2706624"/>
          </a:xfrm>
          <a:prstGeom prst="roundRect">
            <a:avLst/>
          </a:prstGeom>
          <a:ln w="25400">
            <a:solidFill>
              <a:schemeClr val="accent1"/>
            </a:solidFill>
          </a:ln>
        </p:spPr>
        <p:txBody>
          <a:bodyPr/>
          <a:lstStyle>
            <a:lvl1pPr>
              <a:defRPr sz="2000"/>
            </a:lvl1pPr>
          </a:lstStyle>
          <a:p>
            <a:endParaRPr lang="uk-UA"/>
          </a:p>
        </p:txBody>
      </p:sp>
    </p:spTree>
    <p:extLst>
      <p:ext uri="{BB962C8B-B14F-4D97-AF65-F5344CB8AC3E}">
        <p14:creationId xmlns:p14="http://schemas.microsoft.com/office/powerpoint/2010/main" val="133029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250"/>
                                        <p:tgtEl>
                                          <p:spTgt spid="11"/>
                                        </p:tgtEl>
                                      </p:cBhvr>
                                    </p:animEffect>
                                    <p:anim calcmode="lin" valueType="num">
                                      <p:cBhvr>
                                        <p:cTn id="8" dur="1250" fill="hold"/>
                                        <p:tgtEl>
                                          <p:spTgt spid="11"/>
                                        </p:tgtEl>
                                        <p:attrNameLst>
                                          <p:attrName>ppt_x</p:attrName>
                                        </p:attrNameLst>
                                      </p:cBhvr>
                                      <p:tavLst>
                                        <p:tav tm="0">
                                          <p:val>
                                            <p:strVal val="#ppt_x"/>
                                          </p:val>
                                        </p:tav>
                                        <p:tav tm="100000">
                                          <p:val>
                                            <p:strVal val="#ppt_x"/>
                                          </p:val>
                                        </p:tav>
                                      </p:tavLst>
                                    </p:anim>
                                    <p:anim calcmode="lin" valueType="num">
                                      <p:cBhvr>
                                        <p:cTn id="9" dur="1125" decel="100000" fill="hold"/>
                                        <p:tgtEl>
                                          <p:spTgt spid="11"/>
                                        </p:tgtEl>
                                        <p:attrNameLst>
                                          <p:attrName>ppt_y</p:attrName>
                                        </p:attrNameLst>
                                      </p:cBhvr>
                                      <p:tavLst>
                                        <p:tav tm="0">
                                          <p:val>
                                            <p:strVal val="#ppt_y+1"/>
                                          </p:val>
                                        </p:tav>
                                        <p:tav tm="100000">
                                          <p:val>
                                            <p:strVal val="#ppt_y-.03"/>
                                          </p:val>
                                        </p:tav>
                                      </p:tavLst>
                                    </p:anim>
                                    <p:anim calcmode="lin" valueType="num">
                                      <p:cBhvr>
                                        <p:cTn id="10" dur="125" accel="100000" fill="hold">
                                          <p:stCondLst>
                                            <p:cond delay="1125"/>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26" Type="http://schemas.openxmlformats.org/officeDocument/2006/relationships/slideLayout" Target="../slideLayouts/slideLayout50.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5" Type="http://schemas.openxmlformats.org/officeDocument/2006/relationships/slideLayout" Target="../slideLayouts/slideLayout49.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slideLayout" Target="../slideLayouts/slideLayout48.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 Id="rId27"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3.xml"/><Relationship Id="rId2" Type="http://schemas.openxmlformats.org/officeDocument/2006/relationships/slideLayout" Target="../slideLayouts/slideLayout52.xml"/><Relationship Id="rId1" Type="http://schemas.openxmlformats.org/officeDocument/2006/relationships/slideLayout" Target="../slideLayouts/slideLayout51.xml"/><Relationship Id="rId5" Type="http://schemas.openxmlformats.org/officeDocument/2006/relationships/theme" Target="../theme/theme3.xml"/><Relationship Id="rId4"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4209139"/>
      </p:ext>
    </p:extLst>
  </p:cSld>
  <p:clrMap bg1="lt1" tx1="dk1" bg2="lt2" tx2="dk2" accent1="accent1" accent2="accent2" accent3="accent3" accent4="accent4" accent5="accent5" accent6="accent6" hlink="hlink" folHlink="folHlink"/>
  <p:sldLayoutIdLst>
    <p:sldLayoutId id="2147483735" r:id="rId1"/>
    <p:sldLayoutId id="2147483668" r:id="rId2"/>
    <p:sldLayoutId id="2147483699" r:id="rId3"/>
    <p:sldLayoutId id="2147483670" r:id="rId4"/>
    <p:sldLayoutId id="2147483671" r:id="rId5"/>
    <p:sldLayoutId id="2147483780" r:id="rId6"/>
    <p:sldLayoutId id="2147483701" r:id="rId7"/>
    <p:sldLayoutId id="2147483700" r:id="rId8"/>
    <p:sldLayoutId id="2147483709" r:id="rId9"/>
    <p:sldLayoutId id="2147483710" r:id="rId10"/>
    <p:sldLayoutId id="2147483711" r:id="rId11"/>
    <p:sldLayoutId id="2147483712" r:id="rId12"/>
    <p:sldLayoutId id="2147483713" r:id="rId13"/>
    <p:sldLayoutId id="2147483676" r:id="rId14"/>
    <p:sldLayoutId id="2147483695" r:id="rId15"/>
    <p:sldLayoutId id="2147483696" r:id="rId16"/>
    <p:sldLayoutId id="2147483783" r:id="rId17"/>
    <p:sldLayoutId id="2147483784" r:id="rId18"/>
    <p:sldLayoutId id="2147483664" r:id="rId19"/>
    <p:sldLayoutId id="2147483680" r:id="rId20"/>
    <p:sldLayoutId id="2147483697" r:id="rId21"/>
    <p:sldLayoutId id="2147483845" r:id="rId22"/>
    <p:sldLayoutId id="2147483846" r:id="rId23"/>
    <p:sldLayoutId id="2147483847" r:id="rId24"/>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3470692"/>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9" r:id="rId4"/>
    <p:sldLayoutId id="2147483720" r:id="rId5"/>
    <p:sldLayoutId id="2147483717" r:id="rId6"/>
    <p:sldLayoutId id="2147483718" r:id="rId7"/>
    <p:sldLayoutId id="2147483726" r:id="rId8"/>
    <p:sldLayoutId id="2147483727" r:id="rId9"/>
    <p:sldLayoutId id="2147483721" r:id="rId10"/>
    <p:sldLayoutId id="2147483722" r:id="rId11"/>
    <p:sldLayoutId id="2147483723" r:id="rId12"/>
    <p:sldLayoutId id="2147483679" r:id="rId13"/>
    <p:sldLayoutId id="2147483724" r:id="rId14"/>
    <p:sldLayoutId id="2147483689" r:id="rId15"/>
    <p:sldLayoutId id="2147483682" r:id="rId16"/>
    <p:sldLayoutId id="2147483683" r:id="rId17"/>
    <p:sldLayoutId id="2147483685" r:id="rId18"/>
    <p:sldLayoutId id="2147483686" r:id="rId19"/>
    <p:sldLayoutId id="2147483688" r:id="rId20"/>
    <p:sldLayoutId id="2147483687" r:id="rId21"/>
    <p:sldLayoutId id="2147483684" r:id="rId22"/>
    <p:sldLayoutId id="2147483667" r:id="rId23"/>
    <p:sldLayoutId id="2147483779" r:id="rId24"/>
    <p:sldLayoutId id="2147483781" r:id="rId25"/>
    <p:sldLayoutId id="2147483782" r:id="rId26"/>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0396925"/>
      </p:ext>
    </p:extLst>
  </p:cSld>
  <p:clrMap bg1="dk1" tx1="lt1" bg2="dk2" tx2="lt2" accent1="accent1" accent2="accent2" accent3="accent3" accent4="accent4" accent5="accent5" accent6="accent6" hlink="hlink" folHlink="folHlink"/>
  <p:sldLayoutIdLst>
    <p:sldLayoutId id="2147483870" r:id="rId1"/>
    <p:sldLayoutId id="2147483871" r:id="rId2"/>
    <p:sldLayoutId id="2147483876" r:id="rId3"/>
    <p:sldLayoutId id="2147483887" r:id="rId4"/>
  </p:sldLayoutIdLst>
  <p:txStyles>
    <p:titleStyle>
      <a:lvl1pPr algn="l" defTabSz="685800" rtl="0" eaLnBrk="1" latinLnBrk="0" hangingPunct="1">
        <a:spcBef>
          <a:spcPct val="0"/>
        </a:spcBef>
        <a:buNone/>
        <a:defRPr sz="54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28625" indent="-428625" algn="l" defTabSz="685800" rtl="0" eaLnBrk="1" latinLnBrk="0" hangingPunct="1">
        <a:spcBef>
          <a:spcPts val="0"/>
        </a:spcBef>
        <a:spcAft>
          <a:spcPts val="1500"/>
        </a:spcAft>
        <a:buClr>
          <a:schemeClr val="tx1"/>
        </a:buClr>
        <a:buSzPct val="100000"/>
        <a:buFont typeface="Arial"/>
        <a:buChar char="•"/>
        <a:defRPr sz="2700" kern="1200" cap="none">
          <a:solidFill>
            <a:schemeClr val="tx1"/>
          </a:solidFill>
          <a:effectLst/>
          <a:latin typeface="+mn-lt"/>
          <a:ea typeface="+mn-ea"/>
          <a:cs typeface="+mn-cs"/>
        </a:defRPr>
      </a:lvl1pPr>
      <a:lvl2pPr marL="1114425" indent="-428625" algn="l" defTabSz="685800" rtl="0" eaLnBrk="1" latinLnBrk="0" hangingPunct="1">
        <a:spcBef>
          <a:spcPts val="0"/>
        </a:spcBef>
        <a:spcAft>
          <a:spcPts val="1500"/>
        </a:spcAft>
        <a:buClr>
          <a:schemeClr val="tx1"/>
        </a:buClr>
        <a:buSzPct val="100000"/>
        <a:buFont typeface="Arial"/>
        <a:buChar char="•"/>
        <a:defRPr sz="2400" kern="1200" cap="none">
          <a:solidFill>
            <a:schemeClr val="tx1"/>
          </a:solidFill>
          <a:effectLst/>
          <a:latin typeface="+mn-lt"/>
          <a:ea typeface="+mn-ea"/>
          <a:cs typeface="+mn-cs"/>
        </a:defRPr>
      </a:lvl2pPr>
      <a:lvl3pPr marL="1800225" indent="-428625" algn="l" defTabSz="685800" rtl="0" eaLnBrk="1" latinLnBrk="0" hangingPunct="1">
        <a:spcBef>
          <a:spcPts val="0"/>
        </a:spcBef>
        <a:spcAft>
          <a:spcPts val="1500"/>
        </a:spcAft>
        <a:buClr>
          <a:schemeClr val="tx1"/>
        </a:buClr>
        <a:buSzPct val="100000"/>
        <a:buFont typeface="Arial"/>
        <a:buChar char="•"/>
        <a:defRPr sz="2100" kern="1200" cap="none">
          <a:solidFill>
            <a:schemeClr val="tx1"/>
          </a:solidFill>
          <a:effectLst/>
          <a:latin typeface="+mn-lt"/>
          <a:ea typeface="+mn-ea"/>
          <a:cs typeface="+mn-cs"/>
        </a:defRPr>
      </a:lvl3pPr>
      <a:lvl4pPr marL="2314575" indent="-257175" algn="l" defTabSz="685800" rtl="0" eaLnBrk="1" latinLnBrk="0" hangingPunct="1">
        <a:spcBef>
          <a:spcPts val="0"/>
        </a:spcBef>
        <a:spcAft>
          <a:spcPts val="1500"/>
        </a:spcAft>
        <a:buClr>
          <a:schemeClr val="tx1"/>
        </a:buClr>
        <a:buSzPct val="100000"/>
        <a:buFont typeface="Arial"/>
        <a:buChar char="•"/>
        <a:defRPr sz="1800" kern="1200" cap="none">
          <a:solidFill>
            <a:schemeClr val="tx1"/>
          </a:solidFill>
          <a:effectLst/>
          <a:latin typeface="+mn-lt"/>
          <a:ea typeface="+mn-ea"/>
          <a:cs typeface="+mn-cs"/>
        </a:defRPr>
      </a:lvl4pPr>
      <a:lvl5pPr marL="3000375" indent="-257175" algn="l" defTabSz="685800" rtl="0" eaLnBrk="1" latinLnBrk="0" hangingPunct="1">
        <a:spcBef>
          <a:spcPts val="0"/>
        </a:spcBef>
        <a:spcAft>
          <a:spcPts val="1500"/>
        </a:spcAft>
        <a:buClr>
          <a:schemeClr val="tx1"/>
        </a:buClr>
        <a:buSzPct val="100000"/>
        <a:buFont typeface="Arial"/>
        <a:buChar char="•"/>
        <a:defRPr sz="1800" kern="1200" cap="none">
          <a:solidFill>
            <a:schemeClr val="tx1"/>
          </a:solidFill>
          <a:effectLst/>
          <a:latin typeface="+mn-lt"/>
          <a:ea typeface="+mn-ea"/>
          <a:cs typeface="+mn-cs"/>
        </a:defRPr>
      </a:lvl5pPr>
      <a:lvl6pPr marL="3771900" indent="-342900" algn="l" defTabSz="685800" rtl="0" eaLnBrk="1" latinLnBrk="0" hangingPunct="1">
        <a:spcBef>
          <a:spcPts val="0"/>
        </a:spcBef>
        <a:spcAft>
          <a:spcPts val="1500"/>
        </a:spcAft>
        <a:buClr>
          <a:schemeClr val="tx1"/>
        </a:buClr>
        <a:buSzPct val="100000"/>
        <a:buFont typeface="Arial"/>
        <a:buChar char="•"/>
        <a:defRPr sz="1800" kern="1200" cap="none">
          <a:solidFill>
            <a:schemeClr val="tx1"/>
          </a:solidFill>
          <a:effectLst/>
          <a:latin typeface="+mn-lt"/>
          <a:ea typeface="+mn-ea"/>
          <a:cs typeface="+mn-cs"/>
        </a:defRPr>
      </a:lvl6pPr>
      <a:lvl7pPr marL="4457700" indent="-342900" algn="l" defTabSz="685800" rtl="0" eaLnBrk="1" latinLnBrk="0" hangingPunct="1">
        <a:spcBef>
          <a:spcPts val="0"/>
        </a:spcBef>
        <a:spcAft>
          <a:spcPts val="1500"/>
        </a:spcAft>
        <a:buClr>
          <a:schemeClr val="tx1"/>
        </a:buClr>
        <a:buSzPct val="100000"/>
        <a:buFont typeface="Arial"/>
        <a:buChar char="•"/>
        <a:defRPr sz="1800" kern="1200" cap="none">
          <a:solidFill>
            <a:schemeClr val="tx1"/>
          </a:solidFill>
          <a:effectLst/>
          <a:latin typeface="+mn-lt"/>
          <a:ea typeface="+mn-ea"/>
          <a:cs typeface="+mn-cs"/>
        </a:defRPr>
      </a:lvl7pPr>
      <a:lvl8pPr marL="5143500" indent="-342900" algn="l" defTabSz="685800" rtl="0" eaLnBrk="1" latinLnBrk="0" hangingPunct="1">
        <a:spcBef>
          <a:spcPts val="0"/>
        </a:spcBef>
        <a:spcAft>
          <a:spcPts val="1500"/>
        </a:spcAft>
        <a:buClr>
          <a:schemeClr val="tx1"/>
        </a:buClr>
        <a:buSzPct val="100000"/>
        <a:buFont typeface="Arial"/>
        <a:buChar char="•"/>
        <a:defRPr sz="1800" kern="1200" cap="none">
          <a:solidFill>
            <a:schemeClr val="tx1"/>
          </a:solidFill>
          <a:effectLst/>
          <a:latin typeface="+mn-lt"/>
          <a:ea typeface="+mn-ea"/>
          <a:cs typeface="+mn-cs"/>
        </a:defRPr>
      </a:lvl8pPr>
      <a:lvl9pPr marL="5829300" indent="-342900" algn="l" defTabSz="685800" rtl="0" eaLnBrk="1" latinLnBrk="0" hangingPunct="1">
        <a:spcBef>
          <a:spcPts val="0"/>
        </a:spcBef>
        <a:spcAft>
          <a:spcPts val="1500"/>
        </a:spcAft>
        <a:buClr>
          <a:schemeClr val="tx1"/>
        </a:buClr>
        <a:buSzPct val="100000"/>
        <a:buFont typeface="Arial"/>
        <a:buChar char="•"/>
        <a:defRPr sz="1800" kern="1200" cap="none">
          <a:solidFill>
            <a:schemeClr val="tx1"/>
          </a:solidFill>
          <a:effectLst/>
          <a:latin typeface="+mn-lt"/>
          <a:ea typeface="+mn-ea"/>
          <a:cs typeface="+mn-cs"/>
        </a:defRPr>
      </a:lvl9pPr>
    </p:bodyStyle>
    <p:otherStyle>
      <a:defPPr>
        <a:defRPr lang="en-US"/>
      </a:defPPr>
      <a:lvl1pPr marL="0" algn="l" defTabSz="685800" rtl="0" eaLnBrk="1" latinLnBrk="0" hangingPunct="1">
        <a:defRPr sz="2700" kern="1200">
          <a:solidFill>
            <a:schemeClr val="tx1"/>
          </a:solidFill>
          <a:latin typeface="+mn-lt"/>
          <a:ea typeface="+mn-ea"/>
          <a:cs typeface="+mn-cs"/>
        </a:defRPr>
      </a:lvl1pPr>
      <a:lvl2pPr marL="685800" algn="l" defTabSz="685800" rtl="0" eaLnBrk="1" latinLnBrk="0" hangingPunct="1">
        <a:defRPr sz="2700" kern="1200">
          <a:solidFill>
            <a:schemeClr val="tx1"/>
          </a:solidFill>
          <a:latin typeface="+mn-lt"/>
          <a:ea typeface="+mn-ea"/>
          <a:cs typeface="+mn-cs"/>
        </a:defRPr>
      </a:lvl2pPr>
      <a:lvl3pPr marL="1371600" algn="l" defTabSz="685800" rtl="0" eaLnBrk="1" latinLnBrk="0" hangingPunct="1">
        <a:defRPr sz="2700" kern="1200">
          <a:solidFill>
            <a:schemeClr val="tx1"/>
          </a:solidFill>
          <a:latin typeface="+mn-lt"/>
          <a:ea typeface="+mn-ea"/>
          <a:cs typeface="+mn-cs"/>
        </a:defRPr>
      </a:lvl3pPr>
      <a:lvl4pPr marL="2057400" algn="l" defTabSz="685800" rtl="0" eaLnBrk="1" latinLnBrk="0" hangingPunct="1">
        <a:defRPr sz="2700" kern="1200">
          <a:solidFill>
            <a:schemeClr val="tx1"/>
          </a:solidFill>
          <a:latin typeface="+mn-lt"/>
          <a:ea typeface="+mn-ea"/>
          <a:cs typeface="+mn-cs"/>
        </a:defRPr>
      </a:lvl4pPr>
      <a:lvl5pPr marL="2743200" algn="l" defTabSz="685800" rtl="0" eaLnBrk="1" latinLnBrk="0" hangingPunct="1">
        <a:defRPr sz="2700" kern="1200">
          <a:solidFill>
            <a:schemeClr val="tx1"/>
          </a:solidFill>
          <a:latin typeface="+mn-lt"/>
          <a:ea typeface="+mn-ea"/>
          <a:cs typeface="+mn-cs"/>
        </a:defRPr>
      </a:lvl5pPr>
      <a:lvl6pPr marL="3429000" algn="l" defTabSz="685800" rtl="0" eaLnBrk="1" latinLnBrk="0" hangingPunct="1">
        <a:defRPr sz="2700" kern="1200">
          <a:solidFill>
            <a:schemeClr val="tx1"/>
          </a:solidFill>
          <a:latin typeface="+mn-lt"/>
          <a:ea typeface="+mn-ea"/>
          <a:cs typeface="+mn-cs"/>
        </a:defRPr>
      </a:lvl6pPr>
      <a:lvl7pPr marL="4114800" algn="l" defTabSz="685800" rtl="0" eaLnBrk="1" latinLnBrk="0" hangingPunct="1">
        <a:defRPr sz="2700" kern="1200">
          <a:solidFill>
            <a:schemeClr val="tx1"/>
          </a:solidFill>
          <a:latin typeface="+mn-lt"/>
          <a:ea typeface="+mn-ea"/>
          <a:cs typeface="+mn-cs"/>
        </a:defRPr>
      </a:lvl7pPr>
      <a:lvl8pPr marL="4800600" algn="l" defTabSz="685800" rtl="0" eaLnBrk="1" latinLnBrk="0" hangingPunct="1">
        <a:defRPr sz="2700" kern="1200">
          <a:solidFill>
            <a:schemeClr val="tx1"/>
          </a:solidFill>
          <a:latin typeface="+mn-lt"/>
          <a:ea typeface="+mn-ea"/>
          <a:cs typeface="+mn-cs"/>
        </a:defRPr>
      </a:lvl8pPr>
      <a:lvl9pPr marL="5486400" algn="l" defTabSz="6858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SismVisualPresentations-GoverningTNCsByMultilateralism%20StateOfPlay.pptx" TargetMode="External"/><Relationship Id="rId7" Type="http://schemas.openxmlformats.org/officeDocument/2006/relationships/hyperlink" Target="MSismVisualPresentations-%20What%20is%20MSism.pptx" TargetMode="External"/><Relationship Id="rId2" Type="http://schemas.openxmlformats.org/officeDocument/2006/relationships/notesSlide" Target="../notesSlides/notesSlide1.xml"/><Relationship Id="rId1" Type="http://schemas.openxmlformats.org/officeDocument/2006/relationships/slideLayout" Target="../slideLayouts/slideLayout53.xml"/><Relationship Id="rId6" Type="http://schemas.openxmlformats.org/officeDocument/2006/relationships/image" Target="../media/image3.png"/><Relationship Id="rId5" Type="http://schemas.openxmlformats.org/officeDocument/2006/relationships/hyperlink" Target="MSismVisualPresentations-AnAlternative%20-%20GovernanceWithoutTNCs.pptx"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4.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DDEFAD1-04B5-924F-857B-A56CC30E2E3E}"/>
              </a:ext>
            </a:extLst>
          </p:cNvPr>
          <p:cNvSpPr txBox="1"/>
          <p:nvPr/>
        </p:nvSpPr>
        <p:spPr>
          <a:xfrm>
            <a:off x="2971800" y="1485900"/>
            <a:ext cx="12344400" cy="8248412"/>
          </a:xfrm>
          <a:prstGeom prst="rect">
            <a:avLst/>
          </a:prstGeom>
          <a:noFill/>
        </p:spPr>
        <p:txBody>
          <a:bodyPr wrap="square" rtlCol="0">
            <a:spAutoFit/>
          </a:bodyPr>
          <a:lstStyle/>
          <a:p>
            <a:r>
              <a:rPr lang="en-US" sz="3600" b="1" dirty="0"/>
              <a:t>Note to activists  </a:t>
            </a:r>
          </a:p>
          <a:p>
            <a:endParaRPr lang="en-US" dirty="0"/>
          </a:p>
          <a:p>
            <a:endParaRPr lang="en-US" dirty="0"/>
          </a:p>
          <a:p>
            <a:r>
              <a:rPr lang="en-US" sz="2000" dirty="0">
                <a:effectLst/>
                <a:ea typeface="Calibri" panose="020F0502020204030204" pitchFamily="34" charset="0"/>
              </a:rPr>
              <a:t>The audience for this educational packet are</a:t>
            </a:r>
            <a:r>
              <a:rPr lang="en-US" sz="2000" dirty="0">
                <a:ea typeface="Calibri" panose="020F0502020204030204" pitchFamily="34" charset="0"/>
              </a:rPr>
              <a:t> </a:t>
            </a:r>
            <a:r>
              <a:rPr lang="en-US" sz="2000" dirty="0">
                <a:effectLst/>
                <a:ea typeface="Calibri" panose="020F0502020204030204" pitchFamily="34" charset="0"/>
              </a:rPr>
              <a:t>those activists who have focused part of their work on one UN organization and could benefit from understanding the governance context that surrounds that organization. One element of change in the global political dynamic is the introduction of </a:t>
            </a:r>
            <a:r>
              <a:rPr lang="en-US" sz="2000" dirty="0" err="1">
                <a:effectLst/>
                <a:ea typeface="Calibri" panose="020F0502020204030204" pitchFamily="34" charset="0"/>
              </a:rPr>
              <a:t>multistakeholderism</a:t>
            </a:r>
            <a:r>
              <a:rPr lang="en-US" sz="2000" dirty="0">
                <a:ea typeface="Calibri" panose="020F0502020204030204" pitchFamily="34" charset="0"/>
              </a:rPr>
              <a:t> as a candidate structure for global governance. This</a:t>
            </a:r>
            <a:r>
              <a:rPr lang="en-US" sz="2000" dirty="0">
                <a:effectLst/>
                <a:ea typeface="Calibri" panose="020F0502020204030204" pitchFamily="34" charset="0"/>
              </a:rPr>
              <a:t> mechanism allows TNCs to be direct participants in global governance and acts to co-opt  multilateralism and </a:t>
            </a:r>
            <a:r>
              <a:rPr lang="en-US" sz="2000" dirty="0">
                <a:ea typeface="Calibri" panose="020F0502020204030204" pitchFamily="34" charset="0"/>
              </a:rPr>
              <a:t>civil society. At the same time the</a:t>
            </a:r>
            <a:r>
              <a:rPr lang="en-US" sz="2000" dirty="0">
                <a:effectLst/>
                <a:ea typeface="Calibri" panose="020F0502020204030204" pitchFamily="34" charset="0"/>
              </a:rPr>
              <a:t>re is a an evolving interest in a number of activist community to develop a more equitable and a more effective system of  global governance, one that can amongst other things  address multid</a:t>
            </a:r>
            <a:r>
              <a:rPr lang="en-US" sz="2000" dirty="0">
                <a:ea typeface="Calibri" panose="020F0502020204030204" pitchFamily="34" charset="0"/>
              </a:rPr>
              <a:t>imensional and systemic crises. </a:t>
            </a:r>
            <a:r>
              <a:rPr lang="en-US" sz="2000" dirty="0">
                <a:effectLst/>
                <a:ea typeface="Calibri" panose="020F0502020204030204" pitchFamily="34" charset="0"/>
              </a:rPr>
              <a:t>   </a:t>
            </a:r>
            <a:r>
              <a:rPr lang="en-US" sz="2000" dirty="0"/>
              <a:t> </a:t>
            </a:r>
          </a:p>
          <a:p>
            <a:endParaRPr lang="en-US" sz="2000" dirty="0"/>
          </a:p>
          <a:p>
            <a:r>
              <a:rPr lang="en-US" sz="2000" dirty="0"/>
              <a:t>In order to make this packet more effective, it was been designed to allow the addition of supplemental slides with context specific to individual sectors. In Part One, for example, there are blank slides available for insertion in the history section and the section on </a:t>
            </a:r>
            <a:r>
              <a:rPr lang="en-US" sz="2000" dirty="0" err="1"/>
              <a:t>MSism</a:t>
            </a:r>
            <a:r>
              <a:rPr lang="en-US" sz="2000" dirty="0"/>
              <a:t> challenges to multilateralism (see slides 3 and 4 below). In Part Two, there are prototype slides available to explain in more detail the history of </a:t>
            </a:r>
            <a:r>
              <a:rPr lang="en-US" sz="2000" dirty="0" err="1"/>
              <a:t>MSism</a:t>
            </a:r>
            <a:r>
              <a:rPr lang="en-US" sz="2000" dirty="0"/>
              <a:t> in a specific sector and another blank slide for describing MS groups specific to a sector (see slides 5 and 6 below) . In Part Three, there are blank prototype slides each of the five sections that can used to identify new options for governing in specific sectors (see slides 7 to 11  below).    </a:t>
            </a:r>
          </a:p>
          <a:p>
            <a:r>
              <a:rPr lang="en-US" sz="2000" dirty="0"/>
              <a:t>	</a:t>
            </a:r>
          </a:p>
          <a:p>
            <a:r>
              <a:rPr lang="en-US" sz="2000" dirty="0"/>
              <a:t>The second slide, when saved as an html file, can be uploaded to your website. It has built into it links to pdf downloads of the three presentations. </a:t>
            </a:r>
          </a:p>
          <a:p>
            <a:r>
              <a:rPr lang="en-US" sz="2000" dirty="0"/>
              <a:t>	</a:t>
            </a:r>
          </a:p>
          <a:p>
            <a:r>
              <a:rPr lang="en-US" sz="2000" dirty="0"/>
              <a:t>Harris Gleckman   </a:t>
            </a:r>
          </a:p>
          <a:p>
            <a:r>
              <a:rPr lang="en-US" sz="2000" dirty="0"/>
              <a:t>20 Jan 2020</a:t>
            </a:r>
          </a:p>
          <a:p>
            <a:r>
              <a:rPr lang="en-US" sz="2000" dirty="0"/>
              <a:t>MSGov@mindspring.com </a:t>
            </a:r>
          </a:p>
        </p:txBody>
      </p:sp>
    </p:spTree>
    <p:extLst>
      <p:ext uri="{BB962C8B-B14F-4D97-AF65-F5344CB8AC3E}">
        <p14:creationId xmlns:p14="http://schemas.microsoft.com/office/powerpoint/2010/main" val="1549887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0EF7F8-F0DB-A74C-8837-A8CD009C312D}"/>
              </a:ext>
            </a:extLst>
          </p:cNvPr>
          <p:cNvSpPr/>
          <p:nvPr/>
        </p:nvSpPr>
        <p:spPr>
          <a:xfrm>
            <a:off x="4572000" y="2324100"/>
            <a:ext cx="9144000" cy="1631216"/>
          </a:xfrm>
          <a:prstGeom prst="rect">
            <a:avLst/>
          </a:prstGeom>
        </p:spPr>
        <p:txBody>
          <a:bodyPr>
            <a:spAutoFit/>
          </a:bodyPr>
          <a:lstStyle/>
          <a:p>
            <a:pPr algn="ctr"/>
            <a:r>
              <a:rPr lang="en-US" sz="5000" b="1" spc="300" dirty="0">
                <a:solidFill>
                  <a:schemeClr val="bg1"/>
                </a:solidFill>
              </a:rPr>
              <a:t>Other Candidates / Challenges/ First Steps</a:t>
            </a:r>
          </a:p>
        </p:txBody>
      </p:sp>
      <p:grpSp>
        <p:nvGrpSpPr>
          <p:cNvPr id="8" name="Group 7">
            <a:extLst>
              <a:ext uri="{FF2B5EF4-FFF2-40B4-BE49-F238E27FC236}">
                <a16:creationId xmlns:a16="http://schemas.microsoft.com/office/drawing/2014/main" id="{48F2F857-12D3-1241-AF38-503D4F9AF817}"/>
              </a:ext>
            </a:extLst>
          </p:cNvPr>
          <p:cNvGrpSpPr/>
          <p:nvPr/>
        </p:nvGrpSpPr>
        <p:grpSpPr>
          <a:xfrm>
            <a:off x="1447800" y="1104900"/>
            <a:ext cx="15506700" cy="990600"/>
            <a:chOff x="1390650" y="266700"/>
            <a:chExt cx="15506700" cy="990600"/>
          </a:xfrm>
        </p:grpSpPr>
        <p:sp>
          <p:nvSpPr>
            <p:cNvPr id="9" name="TextBox 8">
              <a:extLst>
                <a:ext uri="{FF2B5EF4-FFF2-40B4-BE49-F238E27FC236}">
                  <a16:creationId xmlns:a16="http://schemas.microsoft.com/office/drawing/2014/main" id="{74796D5F-D234-2E40-9A22-907B309C0664}"/>
                </a:ext>
              </a:extLst>
            </p:cNvPr>
            <p:cNvSpPr txBox="1"/>
            <p:nvPr/>
          </p:nvSpPr>
          <p:spPr>
            <a:xfrm>
              <a:off x="4097502" y="266700"/>
              <a:ext cx="10092996" cy="769441"/>
            </a:xfrm>
            <a:prstGeom prst="rect">
              <a:avLst/>
            </a:prstGeom>
            <a:noFill/>
          </p:spPr>
          <p:txBody>
            <a:bodyPr wrap="square" rtlCol="0">
              <a:spAutoFit/>
            </a:bodyPr>
            <a:lstStyle/>
            <a:p>
              <a:pPr algn="ctr"/>
              <a:r>
                <a:rPr lang="en-US" sz="4400" b="1" dirty="0"/>
                <a:t> Governance Tools for  [health care] </a:t>
              </a:r>
            </a:p>
          </p:txBody>
        </p:sp>
        <p:cxnSp>
          <p:nvCxnSpPr>
            <p:cNvPr id="10" name="Straight Connector 9">
              <a:extLst>
                <a:ext uri="{FF2B5EF4-FFF2-40B4-BE49-F238E27FC236}">
                  <a16:creationId xmlns:a16="http://schemas.microsoft.com/office/drawing/2014/main" id="{B27E8BD0-880D-2E4C-B1B1-BC7556A82176}"/>
                </a:ext>
              </a:extLst>
            </p:cNvPr>
            <p:cNvCxnSpPr>
              <a:cxnSpLocks/>
            </p:cNvCxnSpPr>
            <p:nvPr/>
          </p:nvCxnSpPr>
          <p:spPr>
            <a:xfrm>
              <a:off x="1390650" y="1257300"/>
              <a:ext cx="15506700" cy="0"/>
            </a:xfrm>
            <a:prstGeom prst="line">
              <a:avLst/>
            </a:prstGeom>
            <a:ln w="50800" cap="sq">
              <a:solidFill>
                <a:schemeClr val="accent6"/>
              </a:solidFill>
              <a:bevel/>
              <a:headEnd type="none"/>
              <a:tailEnd type="none"/>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9C42349-7E3A-429B-9988-9EFC8595F11A}"/>
              </a:ext>
            </a:extLst>
          </p:cNvPr>
          <p:cNvSpPr txBox="1"/>
          <p:nvPr/>
        </p:nvSpPr>
        <p:spPr>
          <a:xfrm>
            <a:off x="304800" y="227296"/>
            <a:ext cx="5334000" cy="923330"/>
          </a:xfrm>
          <a:prstGeom prst="rect">
            <a:avLst/>
          </a:prstGeom>
          <a:noFill/>
        </p:spPr>
        <p:txBody>
          <a:bodyPr wrap="square" rtlCol="0">
            <a:spAutoFit/>
          </a:bodyPr>
          <a:lstStyle/>
          <a:p>
            <a:r>
              <a:rPr lang="en-US" dirty="0">
                <a:solidFill>
                  <a:srgbClr val="C00000"/>
                </a:solidFill>
              </a:rPr>
              <a:t>Part 3 : supplemental information on new directions for specific sectors </a:t>
            </a:r>
          </a:p>
        </p:txBody>
      </p:sp>
    </p:spTree>
    <p:extLst>
      <p:ext uri="{BB962C8B-B14F-4D97-AF65-F5344CB8AC3E}">
        <p14:creationId xmlns:p14="http://schemas.microsoft.com/office/powerpoint/2010/main" val="4219831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0EF7F8-F0DB-A74C-8837-A8CD009C312D}"/>
              </a:ext>
            </a:extLst>
          </p:cNvPr>
          <p:cNvSpPr/>
          <p:nvPr/>
        </p:nvSpPr>
        <p:spPr>
          <a:xfrm>
            <a:off x="4572000" y="2324100"/>
            <a:ext cx="9144000" cy="1631216"/>
          </a:xfrm>
          <a:prstGeom prst="rect">
            <a:avLst/>
          </a:prstGeom>
        </p:spPr>
        <p:txBody>
          <a:bodyPr>
            <a:spAutoFit/>
          </a:bodyPr>
          <a:lstStyle/>
          <a:p>
            <a:pPr algn="ctr"/>
            <a:r>
              <a:rPr lang="en-US" sz="5000" b="1" spc="300" dirty="0">
                <a:solidFill>
                  <a:schemeClr val="bg1"/>
                </a:solidFill>
              </a:rPr>
              <a:t>Other Candidates / Challenges/ First Steps</a:t>
            </a:r>
          </a:p>
        </p:txBody>
      </p:sp>
      <p:grpSp>
        <p:nvGrpSpPr>
          <p:cNvPr id="8" name="Group 7">
            <a:extLst>
              <a:ext uri="{FF2B5EF4-FFF2-40B4-BE49-F238E27FC236}">
                <a16:creationId xmlns:a16="http://schemas.microsoft.com/office/drawing/2014/main" id="{48F2F857-12D3-1241-AF38-503D4F9AF817}"/>
              </a:ext>
            </a:extLst>
          </p:cNvPr>
          <p:cNvGrpSpPr/>
          <p:nvPr/>
        </p:nvGrpSpPr>
        <p:grpSpPr>
          <a:xfrm>
            <a:off x="1447800" y="1104900"/>
            <a:ext cx="15506700" cy="990600"/>
            <a:chOff x="1390650" y="266700"/>
            <a:chExt cx="15506700" cy="990600"/>
          </a:xfrm>
        </p:grpSpPr>
        <p:sp>
          <p:nvSpPr>
            <p:cNvPr id="9" name="TextBox 8">
              <a:extLst>
                <a:ext uri="{FF2B5EF4-FFF2-40B4-BE49-F238E27FC236}">
                  <a16:creationId xmlns:a16="http://schemas.microsoft.com/office/drawing/2014/main" id="{74796D5F-D234-2E40-9A22-907B309C0664}"/>
                </a:ext>
              </a:extLst>
            </p:cNvPr>
            <p:cNvSpPr txBox="1"/>
            <p:nvPr/>
          </p:nvSpPr>
          <p:spPr>
            <a:xfrm>
              <a:off x="4097502" y="266700"/>
              <a:ext cx="10092996" cy="769441"/>
            </a:xfrm>
            <a:prstGeom prst="rect">
              <a:avLst/>
            </a:prstGeom>
            <a:noFill/>
          </p:spPr>
          <p:txBody>
            <a:bodyPr wrap="square" rtlCol="0">
              <a:spAutoFit/>
            </a:bodyPr>
            <a:lstStyle/>
            <a:p>
              <a:pPr algn="ctr"/>
              <a:r>
                <a:rPr lang="en-US" sz="4400" b="1" dirty="0"/>
                <a:t> Financing Governance of [health care] </a:t>
              </a:r>
            </a:p>
          </p:txBody>
        </p:sp>
        <p:cxnSp>
          <p:nvCxnSpPr>
            <p:cNvPr id="10" name="Straight Connector 9">
              <a:extLst>
                <a:ext uri="{FF2B5EF4-FFF2-40B4-BE49-F238E27FC236}">
                  <a16:creationId xmlns:a16="http://schemas.microsoft.com/office/drawing/2014/main" id="{B27E8BD0-880D-2E4C-B1B1-BC7556A82176}"/>
                </a:ext>
              </a:extLst>
            </p:cNvPr>
            <p:cNvCxnSpPr>
              <a:cxnSpLocks/>
            </p:cNvCxnSpPr>
            <p:nvPr/>
          </p:nvCxnSpPr>
          <p:spPr>
            <a:xfrm>
              <a:off x="1390650" y="1257300"/>
              <a:ext cx="15506700" cy="0"/>
            </a:xfrm>
            <a:prstGeom prst="line">
              <a:avLst/>
            </a:prstGeom>
            <a:ln w="50800" cap="sq">
              <a:solidFill>
                <a:schemeClr val="accent6"/>
              </a:solidFill>
              <a:bevel/>
              <a:headEnd type="none"/>
              <a:tailEnd type="none"/>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9C42349-7E3A-429B-9988-9EFC8595F11A}"/>
              </a:ext>
            </a:extLst>
          </p:cNvPr>
          <p:cNvSpPr txBox="1"/>
          <p:nvPr/>
        </p:nvSpPr>
        <p:spPr>
          <a:xfrm>
            <a:off x="304800" y="227296"/>
            <a:ext cx="5334000" cy="923330"/>
          </a:xfrm>
          <a:prstGeom prst="rect">
            <a:avLst/>
          </a:prstGeom>
          <a:noFill/>
        </p:spPr>
        <p:txBody>
          <a:bodyPr wrap="square" rtlCol="0">
            <a:spAutoFit/>
          </a:bodyPr>
          <a:lstStyle/>
          <a:p>
            <a:r>
              <a:rPr lang="en-US" dirty="0">
                <a:solidFill>
                  <a:srgbClr val="C00000"/>
                </a:solidFill>
              </a:rPr>
              <a:t>Part 3 : supplemental information on new directions for specific sectors </a:t>
            </a:r>
          </a:p>
        </p:txBody>
      </p:sp>
    </p:spTree>
    <p:extLst>
      <p:ext uri="{BB962C8B-B14F-4D97-AF65-F5344CB8AC3E}">
        <p14:creationId xmlns:p14="http://schemas.microsoft.com/office/powerpoint/2010/main" val="2994951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56DE902-C7CD-984D-900C-B881B555DC85}"/>
              </a:ext>
            </a:extLst>
          </p:cNvPr>
          <p:cNvGrpSpPr/>
          <p:nvPr/>
        </p:nvGrpSpPr>
        <p:grpSpPr>
          <a:xfrm>
            <a:off x="2895600" y="943493"/>
            <a:ext cx="14020800" cy="8292428"/>
            <a:chOff x="3505200" y="943492"/>
            <a:chExt cx="14020800" cy="8292429"/>
          </a:xfrm>
        </p:grpSpPr>
        <p:sp>
          <p:nvSpPr>
            <p:cNvPr id="11" name="Rectangle 10">
              <a:extLst>
                <a:ext uri="{FF2B5EF4-FFF2-40B4-BE49-F238E27FC236}">
                  <a16:creationId xmlns:a16="http://schemas.microsoft.com/office/drawing/2014/main" id="{A5BBD07E-60B1-7D43-AAA6-8C878A4E36AF}"/>
                </a:ext>
              </a:extLst>
            </p:cNvPr>
            <p:cNvSpPr/>
            <p:nvPr/>
          </p:nvSpPr>
          <p:spPr>
            <a:xfrm>
              <a:off x="3581400" y="6743700"/>
              <a:ext cx="13944600" cy="2492221"/>
            </a:xfrm>
            <a:prstGeom prst="rect">
              <a:avLst/>
            </a:prstGeom>
          </p:spPr>
          <p:txBody>
            <a:bodyPr wrap="square">
              <a:spAutoFit/>
            </a:bodyPr>
            <a:lstStyle/>
            <a:p>
              <a:pPr defTabSz="1371669">
                <a:spcBef>
                  <a:spcPts val="1200"/>
                </a:spcBef>
                <a:spcAft>
                  <a:spcPts val="1200"/>
                </a:spcAft>
                <a:defRPr/>
              </a:pPr>
              <a:r>
                <a:rPr lang="en-US" sz="2599" dirty="0">
                  <a:solidFill>
                    <a:srgbClr val="000000"/>
                  </a:solidFill>
                  <a:latin typeface="Calibri"/>
                </a:rPr>
                <a:t>These three presentations aim to inform social movements and activists about </a:t>
              </a:r>
              <a:br>
                <a:rPr lang="en-US" sz="2599" dirty="0">
                  <a:solidFill>
                    <a:srgbClr val="000000"/>
                  </a:solidFill>
                  <a:latin typeface="Calibri"/>
                </a:rPr>
              </a:br>
              <a:r>
                <a:rPr lang="en-US" sz="2599" dirty="0">
                  <a:solidFill>
                    <a:srgbClr val="000000"/>
                  </a:solidFill>
                  <a:latin typeface="Calibri"/>
                </a:rPr>
                <a:t>- how the multilateral system could (and should) control transnational corporations (presentation 1), </a:t>
              </a:r>
              <a:br>
                <a:rPr lang="en-US" sz="2599" dirty="0">
                  <a:solidFill>
                    <a:srgbClr val="000000"/>
                  </a:solidFill>
                  <a:latin typeface="Calibri"/>
                </a:rPr>
              </a:br>
              <a:r>
                <a:rPr lang="en-US" sz="2599" dirty="0">
                  <a:solidFill>
                    <a:srgbClr val="000000"/>
                  </a:solidFill>
                  <a:latin typeface="Calibri"/>
                </a:rPr>
                <a:t>- what is wrong with the emerging multistakeholderism (presentation 2) </a:t>
              </a:r>
              <a:br>
                <a:rPr lang="en-US" sz="2599" dirty="0">
                  <a:solidFill>
                    <a:srgbClr val="000000"/>
                  </a:solidFill>
                  <a:latin typeface="Calibri"/>
                </a:rPr>
              </a:br>
              <a:r>
                <a:rPr lang="en-US" sz="2599" dirty="0">
                  <a:solidFill>
                    <a:srgbClr val="000000"/>
                  </a:solidFill>
                  <a:latin typeface="Calibri"/>
                </a:rPr>
                <a:t>- how global governance can be framed beyond a globalization dominated by transnational corporations (presentation 3)</a:t>
              </a:r>
              <a:br>
                <a:rPr lang="en-US" sz="2599" dirty="0">
                  <a:solidFill>
                    <a:srgbClr val="000000"/>
                  </a:solidFill>
                  <a:latin typeface="Calibri"/>
                </a:rPr>
              </a:br>
              <a:endParaRPr lang="en-US" sz="2599" dirty="0">
                <a:solidFill>
                  <a:srgbClr val="000000"/>
                </a:solidFill>
                <a:latin typeface="Calibri"/>
              </a:endParaRPr>
            </a:p>
          </p:txBody>
        </p:sp>
        <p:sp>
          <p:nvSpPr>
            <p:cNvPr id="12" name="Rectangle 11">
              <a:extLst>
                <a:ext uri="{FF2B5EF4-FFF2-40B4-BE49-F238E27FC236}">
                  <a16:creationId xmlns:a16="http://schemas.microsoft.com/office/drawing/2014/main" id="{809B3CBF-6D31-7546-B262-F4B3406EB405}"/>
                </a:ext>
              </a:extLst>
            </p:cNvPr>
            <p:cNvSpPr/>
            <p:nvPr/>
          </p:nvSpPr>
          <p:spPr>
            <a:xfrm>
              <a:off x="3505200" y="943492"/>
              <a:ext cx="12496800" cy="2092881"/>
            </a:xfrm>
            <a:prstGeom prst="rect">
              <a:avLst/>
            </a:prstGeom>
          </p:spPr>
          <p:txBody>
            <a:bodyPr wrap="square">
              <a:spAutoFit/>
            </a:bodyPr>
            <a:lstStyle/>
            <a:p>
              <a:pPr defTabSz="1371669">
                <a:spcBef>
                  <a:spcPts val="1200"/>
                </a:spcBef>
                <a:spcAft>
                  <a:spcPts val="1200"/>
                </a:spcAft>
                <a:defRPr/>
              </a:pPr>
              <a:r>
                <a:rPr lang="en-US" sz="3000" b="1" spc="300" dirty="0">
                  <a:solidFill>
                    <a:srgbClr val="000000"/>
                  </a:solidFill>
                  <a:latin typeface="Calibri"/>
                </a:rPr>
                <a:t>SERIES OF THREE VISUAL PRESENTATIONS </a:t>
              </a:r>
            </a:p>
            <a:p>
              <a:pPr defTabSz="1371669">
                <a:spcBef>
                  <a:spcPts val="1200"/>
                </a:spcBef>
                <a:spcAft>
                  <a:spcPts val="1200"/>
                </a:spcAft>
                <a:defRPr/>
              </a:pPr>
              <a:r>
                <a:rPr lang="en-US" sz="3000" b="1" spc="300" dirty="0">
                  <a:solidFill>
                    <a:srgbClr val="000000"/>
                  </a:solidFill>
                  <a:latin typeface="Calibri"/>
                </a:rPr>
                <a:t>ON GLOBAL GOVERNANCE AND MULTISTAKEHOLDERISM</a:t>
              </a:r>
            </a:p>
            <a:p>
              <a:pPr defTabSz="1371669">
                <a:spcBef>
                  <a:spcPts val="1200"/>
                </a:spcBef>
                <a:spcAft>
                  <a:spcPts val="1200"/>
                </a:spcAft>
                <a:defRPr/>
              </a:pPr>
              <a:endParaRPr lang="en-US" sz="3000" b="1" spc="300" dirty="0">
                <a:solidFill>
                  <a:srgbClr val="000000"/>
                </a:solidFill>
                <a:latin typeface="Calibri"/>
              </a:endParaRPr>
            </a:p>
          </p:txBody>
        </p:sp>
        <p:cxnSp>
          <p:nvCxnSpPr>
            <p:cNvPr id="13" name="Straight Connector 12">
              <a:extLst>
                <a:ext uri="{FF2B5EF4-FFF2-40B4-BE49-F238E27FC236}">
                  <a16:creationId xmlns:a16="http://schemas.microsoft.com/office/drawing/2014/main" id="{A64FE4BA-DC39-D247-ABEA-98514D9C3294}"/>
                </a:ext>
              </a:extLst>
            </p:cNvPr>
            <p:cNvCxnSpPr>
              <a:cxnSpLocks/>
            </p:cNvCxnSpPr>
            <p:nvPr/>
          </p:nvCxnSpPr>
          <p:spPr>
            <a:xfrm>
              <a:off x="3581400" y="2712761"/>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grpSp>
      <p:pic>
        <p:nvPicPr>
          <p:cNvPr id="2050" name="Picture 2">
            <a:hlinkClick r:id="rId3" action="ppaction://hlinkpres?slideindex=1&amp;slidetitle="/>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2" y="3238500"/>
            <a:ext cx="5375999" cy="30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a:hlinkClick r:id="rId5" action="ppaction://hlinkpres?slideindex=1&amp;slidetitle="/>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039602" y="3238500"/>
            <a:ext cx="5375999" cy="30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a:hlinkClick r:id="rId7" action="ppaction://hlinkpres?slideindex=1&amp;slidetitle="/>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48400" y="3238500"/>
            <a:ext cx="5376000" cy="30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6643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9E03652B-0B11-4645-BF8F-47201A011EAD}"/>
              </a:ext>
            </a:extLst>
          </p:cNvPr>
          <p:cNvSpPr/>
          <p:nvPr/>
        </p:nvSpPr>
        <p:spPr>
          <a:xfrm>
            <a:off x="1447800" y="877631"/>
            <a:ext cx="12245553" cy="8531737"/>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6800"/>
              </a:lnSpc>
            </a:pPr>
            <a:endParaRPr lang="ru-RU" sz="6000" b="1" dirty="0">
              <a:latin typeface="Calibri" charset="0"/>
              <a:ea typeface="Calibri" charset="0"/>
              <a:cs typeface="Calibri" charset="0"/>
            </a:endParaRPr>
          </a:p>
        </p:txBody>
      </p:sp>
      <p:sp>
        <p:nvSpPr>
          <p:cNvPr id="14" name="Rectangle 13">
            <a:extLst>
              <a:ext uri="{FF2B5EF4-FFF2-40B4-BE49-F238E27FC236}">
                <a16:creationId xmlns:a16="http://schemas.microsoft.com/office/drawing/2014/main" id="{8B92CBA0-BB6D-BC4B-A2EE-F1048143BCEB}"/>
              </a:ext>
            </a:extLst>
          </p:cNvPr>
          <p:cNvSpPr/>
          <p:nvPr/>
        </p:nvSpPr>
        <p:spPr>
          <a:xfrm>
            <a:off x="3336667" y="4154134"/>
            <a:ext cx="8467818" cy="1077218"/>
          </a:xfrm>
          <a:prstGeom prst="rect">
            <a:avLst/>
          </a:prstGeom>
        </p:spPr>
        <p:txBody>
          <a:bodyPr wrap="square">
            <a:spAutoFit/>
          </a:bodyPr>
          <a:lstStyle/>
          <a:p>
            <a:pPr algn="ctr"/>
            <a:r>
              <a:rPr lang="en-US" sz="3200" dirty="0"/>
              <a:t>Summary of history for [</a:t>
            </a:r>
            <a:r>
              <a:rPr lang="en-US" sz="3200" dirty="0">
                <a:highlight>
                  <a:srgbClr val="C0C0C0"/>
                </a:highlight>
              </a:rPr>
              <a:t>health care arena</a:t>
            </a:r>
            <a:r>
              <a:rPr lang="en-US" sz="3200" dirty="0"/>
              <a:t>] </a:t>
            </a:r>
          </a:p>
          <a:p>
            <a:endParaRPr lang="en-US" sz="3200" dirty="0"/>
          </a:p>
        </p:txBody>
      </p:sp>
      <p:grpSp>
        <p:nvGrpSpPr>
          <p:cNvPr id="15" name="Group 14">
            <a:extLst>
              <a:ext uri="{FF2B5EF4-FFF2-40B4-BE49-F238E27FC236}">
                <a16:creationId xmlns:a16="http://schemas.microsoft.com/office/drawing/2014/main" id="{1C43CEAF-C66D-F245-9B92-499B008B9EE6}"/>
              </a:ext>
            </a:extLst>
          </p:cNvPr>
          <p:cNvGrpSpPr/>
          <p:nvPr/>
        </p:nvGrpSpPr>
        <p:grpSpPr>
          <a:xfrm>
            <a:off x="11047854" y="5458480"/>
            <a:ext cx="5972474" cy="4154879"/>
            <a:chOff x="533400" y="5808277"/>
            <a:chExt cx="5972474" cy="4154879"/>
          </a:xfrm>
        </p:grpSpPr>
        <p:sp>
          <p:nvSpPr>
            <p:cNvPr id="16" name="Triangle 15">
              <a:extLst>
                <a:ext uri="{FF2B5EF4-FFF2-40B4-BE49-F238E27FC236}">
                  <a16:creationId xmlns:a16="http://schemas.microsoft.com/office/drawing/2014/main" id="{4F9C5FF0-F020-784A-8C22-7E9BEF12B56B}"/>
                </a:ext>
              </a:extLst>
            </p:cNvPr>
            <p:cNvSpPr/>
            <p:nvPr/>
          </p:nvSpPr>
          <p:spPr>
            <a:xfrm>
              <a:off x="2995244" y="5808277"/>
              <a:ext cx="874364" cy="753762"/>
            </a:xfrm>
            <a:prstGeom prst="triangle">
              <a:avLst/>
            </a:prstGeom>
            <a:solidFill>
              <a:schemeClr val="accent3"/>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0">
                <a:solidFill>
                  <a:schemeClr val="tx1"/>
                </a:solidFill>
              </a:endParaRPr>
            </a:p>
          </p:txBody>
        </p:sp>
        <p:sp>
          <p:nvSpPr>
            <p:cNvPr id="18" name="Oval 17">
              <a:extLst>
                <a:ext uri="{FF2B5EF4-FFF2-40B4-BE49-F238E27FC236}">
                  <a16:creationId xmlns:a16="http://schemas.microsoft.com/office/drawing/2014/main" id="{0F289874-11A5-DC40-948F-B2FD27D54A22}"/>
                </a:ext>
              </a:extLst>
            </p:cNvPr>
            <p:cNvSpPr/>
            <p:nvPr/>
          </p:nvSpPr>
          <p:spPr>
            <a:xfrm>
              <a:off x="533400" y="6338905"/>
              <a:ext cx="5972474" cy="3624251"/>
            </a:xfrm>
            <a:prstGeom prst="ellipse">
              <a:avLst/>
            </a:prstGeom>
            <a:solidFill>
              <a:schemeClr val="accent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prstClr val="white"/>
                  </a:solidFill>
                  <a:latin typeface="Calibri" charset="0"/>
                  <a:ea typeface="Calibri" charset="0"/>
                  <a:cs typeface="Calibri" charset="0"/>
                </a:rPr>
                <a:t>Multilateralism</a:t>
              </a:r>
            </a:p>
            <a:p>
              <a:pPr algn="ctr"/>
              <a:r>
                <a:rPr lang="en-US" sz="2400" dirty="0">
                  <a:solidFill>
                    <a:prstClr val="white"/>
                  </a:solidFill>
                </a:rPr>
                <a:t>[</a:t>
              </a:r>
              <a:r>
                <a:rPr lang="en-US" sz="2400" dirty="0">
                  <a:solidFill>
                    <a:prstClr val="white"/>
                  </a:solidFill>
                  <a:highlight>
                    <a:srgbClr val="C0C0C0"/>
                  </a:highlight>
                </a:rPr>
                <a:t>name of specific UN agency]</a:t>
              </a:r>
            </a:p>
          </p:txBody>
        </p:sp>
      </p:grpSp>
      <p:sp>
        <p:nvSpPr>
          <p:cNvPr id="2" name="TextBox 1">
            <a:extLst>
              <a:ext uri="{FF2B5EF4-FFF2-40B4-BE49-F238E27FC236}">
                <a16:creationId xmlns:a16="http://schemas.microsoft.com/office/drawing/2014/main" id="{071A312D-52DB-4273-9BA1-11D32564E5DE}"/>
              </a:ext>
            </a:extLst>
          </p:cNvPr>
          <p:cNvSpPr txBox="1"/>
          <p:nvPr/>
        </p:nvSpPr>
        <p:spPr>
          <a:xfrm>
            <a:off x="0" y="77412"/>
            <a:ext cx="18288000" cy="800219"/>
          </a:xfrm>
          <a:prstGeom prst="rect">
            <a:avLst/>
          </a:prstGeom>
          <a:solidFill>
            <a:srgbClr val="FF0000"/>
          </a:solidFill>
        </p:spPr>
        <p:txBody>
          <a:bodyPr wrap="square" tIns="91440" bIns="91440" rtlCol="0">
            <a:spAutoFit/>
          </a:bodyPr>
          <a:lstStyle/>
          <a:p>
            <a:pPr algn="ctr"/>
            <a:r>
              <a:rPr lang="en-US" sz="4000" b="1" dirty="0">
                <a:solidFill>
                  <a:schemeClr val="tx2"/>
                </a:solidFill>
              </a:rPr>
              <a:t>Part I : supplemental historical context for a specific sector </a:t>
            </a:r>
          </a:p>
        </p:txBody>
      </p:sp>
      <p:sp>
        <p:nvSpPr>
          <p:cNvPr id="3" name="Rectangle 2">
            <a:extLst>
              <a:ext uri="{FF2B5EF4-FFF2-40B4-BE49-F238E27FC236}">
                <a16:creationId xmlns:a16="http://schemas.microsoft.com/office/drawing/2014/main" id="{D05D84E3-9EB5-CF4E-B514-57CE6A457E7F}"/>
              </a:ext>
            </a:extLst>
          </p:cNvPr>
          <p:cNvSpPr/>
          <p:nvPr/>
        </p:nvSpPr>
        <p:spPr>
          <a:xfrm>
            <a:off x="2998576" y="2052420"/>
            <a:ext cx="9144000" cy="1836400"/>
          </a:xfrm>
          <a:prstGeom prst="rect">
            <a:avLst/>
          </a:prstGeom>
        </p:spPr>
        <p:txBody>
          <a:bodyPr>
            <a:spAutoFit/>
          </a:bodyPr>
          <a:lstStyle/>
          <a:p>
            <a:pPr algn="ctr">
              <a:lnSpc>
                <a:spcPts val="6800"/>
              </a:lnSpc>
            </a:pPr>
            <a:r>
              <a:rPr lang="en-US" sz="6000" b="1" dirty="0">
                <a:latin typeface="Calibri" charset="0"/>
                <a:ea typeface="Calibri" charset="0"/>
                <a:cs typeface="Calibri" charset="0"/>
              </a:rPr>
              <a:t>Governing Globalization</a:t>
            </a:r>
          </a:p>
          <a:p>
            <a:pPr algn="ctr">
              <a:lnSpc>
                <a:spcPts val="6800"/>
              </a:lnSpc>
            </a:pPr>
            <a:r>
              <a:rPr lang="en-US" sz="6000" b="1" dirty="0">
                <a:latin typeface="Calibri" charset="0"/>
                <a:ea typeface="Calibri" charset="0"/>
                <a:cs typeface="Calibri" charset="0"/>
              </a:rPr>
              <a:t>and TNCs</a:t>
            </a:r>
          </a:p>
        </p:txBody>
      </p:sp>
    </p:spTree>
    <p:extLst>
      <p:ext uri="{BB962C8B-B14F-4D97-AF65-F5344CB8AC3E}">
        <p14:creationId xmlns:p14="http://schemas.microsoft.com/office/powerpoint/2010/main" val="2027244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9829800" y="1153061"/>
            <a:ext cx="8077200" cy="1323439"/>
          </a:xfrm>
          <a:prstGeom prst="rect">
            <a:avLst/>
          </a:prstGeom>
        </p:spPr>
        <p:txBody>
          <a:bodyPr wrap="square">
            <a:spAutoFit/>
          </a:bodyPr>
          <a:lstStyle/>
          <a:p>
            <a:r>
              <a:rPr lang="en-US" sz="4000" b="1" dirty="0"/>
              <a:t>Major message re </a:t>
            </a:r>
            <a:r>
              <a:rPr lang="en-US" sz="4000" b="1" dirty="0">
                <a:solidFill>
                  <a:schemeClr val="bg1"/>
                </a:solidFill>
              </a:rPr>
              <a:t>Multilateralism</a:t>
            </a:r>
            <a:r>
              <a:rPr lang="en-US" sz="4000" b="1" dirty="0"/>
              <a:t>, governing TNCs and [heath industry]</a:t>
            </a:r>
          </a:p>
        </p:txBody>
      </p:sp>
      <p:sp>
        <p:nvSpPr>
          <p:cNvPr id="9" name="Oval 8"/>
          <p:cNvSpPr/>
          <p:nvPr/>
        </p:nvSpPr>
        <p:spPr>
          <a:xfrm>
            <a:off x="-3429000" y="-1985178"/>
            <a:ext cx="12364268" cy="11599800"/>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 name="Title 6"/>
          <p:cNvSpPr txBox="1">
            <a:spLocks/>
          </p:cNvSpPr>
          <p:nvPr/>
        </p:nvSpPr>
        <p:spPr>
          <a:xfrm>
            <a:off x="6014150" y="3142091"/>
            <a:ext cx="6330250" cy="64725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685800" rtl="0" eaLnBrk="1" latinLnBrk="0" hangingPunct="1">
              <a:spcBef>
                <a:spcPct val="0"/>
              </a:spcBef>
              <a:buNone/>
              <a:defRPr sz="54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en-US" sz="5000" b="1" cap="none" dirty="0">
                <a:solidFill>
                  <a:prstClr val="white"/>
                </a:solidFill>
                <a:ea typeface="Roboto Condensed" charset="0"/>
                <a:cs typeface="Roboto Condensed" charset="0"/>
              </a:rPr>
              <a:t>Multilateralism and </a:t>
            </a:r>
            <a:r>
              <a:rPr lang="en-US" sz="5000" b="1" cap="none" dirty="0">
                <a:solidFill>
                  <a:prstClr val="white"/>
                </a:solidFill>
                <a:highlight>
                  <a:srgbClr val="C0C0C0"/>
                </a:highlight>
                <a:ea typeface="Roboto Condensed" charset="0"/>
                <a:cs typeface="Roboto Condensed" charset="0"/>
              </a:rPr>
              <a:t>[WHO]  </a:t>
            </a:r>
          </a:p>
        </p:txBody>
      </p:sp>
      <p:sp>
        <p:nvSpPr>
          <p:cNvPr id="18" name="TextBox 17"/>
          <p:cNvSpPr txBox="1"/>
          <p:nvPr/>
        </p:nvSpPr>
        <p:spPr>
          <a:xfrm>
            <a:off x="609600" y="1558947"/>
            <a:ext cx="6543946" cy="2400657"/>
          </a:xfrm>
          <a:prstGeom prst="rect">
            <a:avLst/>
          </a:prstGeom>
          <a:noFill/>
        </p:spPr>
        <p:txBody>
          <a:bodyPr wrap="square" rtlCol="0">
            <a:spAutoFit/>
          </a:bodyPr>
          <a:lstStyle/>
          <a:p>
            <a:r>
              <a:rPr lang="en-US" sz="5000" b="1" dirty="0">
                <a:latin typeface="Calibri" charset="0"/>
                <a:ea typeface="Calibri" charset="0"/>
                <a:cs typeface="Calibri" charset="0"/>
              </a:rPr>
              <a:t>Governing Globalization and TNCs in </a:t>
            </a:r>
            <a:r>
              <a:rPr lang="en-US" sz="5000" b="1" dirty="0">
                <a:highlight>
                  <a:srgbClr val="C0C0C0"/>
                </a:highlight>
                <a:latin typeface="Calibri" charset="0"/>
                <a:ea typeface="Calibri" charset="0"/>
                <a:cs typeface="Calibri" charset="0"/>
              </a:rPr>
              <a:t>[the health industry]</a:t>
            </a:r>
            <a:endParaRPr lang="ru-RU" sz="5000" b="1" dirty="0">
              <a:highlight>
                <a:srgbClr val="C0C0C0"/>
              </a:highlight>
              <a:latin typeface="Calibri" charset="0"/>
              <a:ea typeface="Calibri" charset="0"/>
              <a:cs typeface="Calibri" charset="0"/>
            </a:endParaRPr>
          </a:p>
        </p:txBody>
      </p:sp>
      <p:sp>
        <p:nvSpPr>
          <p:cNvPr id="20" name="Rounded Rectangle 19"/>
          <p:cNvSpPr/>
          <p:nvPr/>
        </p:nvSpPr>
        <p:spPr>
          <a:xfrm>
            <a:off x="12558096" y="3996186"/>
            <a:ext cx="6324600" cy="229462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1097280" rtlCol="0" anchor="ctr"/>
          <a:lstStyle/>
          <a:p>
            <a:r>
              <a:rPr lang="en-US" sz="2200" b="1" dirty="0">
                <a:solidFill>
                  <a:srgbClr val="FFFFFF"/>
                </a:solidFill>
              </a:rPr>
              <a:t>Elaboration of major message - I</a:t>
            </a:r>
          </a:p>
        </p:txBody>
      </p:sp>
      <p:sp>
        <p:nvSpPr>
          <p:cNvPr id="21" name="Rounded Rectangle 20"/>
          <p:cNvSpPr/>
          <p:nvPr/>
        </p:nvSpPr>
        <p:spPr>
          <a:xfrm>
            <a:off x="12573000" y="6559598"/>
            <a:ext cx="6553200" cy="229462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1097280" rtlCol="0" anchor="ctr"/>
          <a:lstStyle/>
          <a:p>
            <a:r>
              <a:rPr lang="en-US" sz="2200" b="1" dirty="0">
                <a:solidFill>
                  <a:srgbClr val="FFFFFF"/>
                </a:solidFill>
              </a:rPr>
              <a:t>Elaboration of major message - II</a:t>
            </a:r>
          </a:p>
        </p:txBody>
      </p:sp>
      <p:sp>
        <p:nvSpPr>
          <p:cNvPr id="10" name="TextBox 9">
            <a:extLst>
              <a:ext uri="{FF2B5EF4-FFF2-40B4-BE49-F238E27FC236}">
                <a16:creationId xmlns:a16="http://schemas.microsoft.com/office/drawing/2014/main" id="{DE793349-B50D-A143-8F85-FE727F6AA734}"/>
              </a:ext>
            </a:extLst>
          </p:cNvPr>
          <p:cNvSpPr txBox="1"/>
          <p:nvPr/>
        </p:nvSpPr>
        <p:spPr>
          <a:xfrm>
            <a:off x="0" y="0"/>
            <a:ext cx="18288000" cy="692497"/>
          </a:xfrm>
          <a:prstGeom prst="rect">
            <a:avLst/>
          </a:prstGeom>
          <a:solidFill>
            <a:srgbClr val="FF0000"/>
          </a:solidFill>
        </p:spPr>
        <p:txBody>
          <a:bodyPr wrap="square" tIns="182880" bIns="91440" rtlCol="0">
            <a:spAutoFit/>
          </a:bodyPr>
          <a:lstStyle/>
          <a:p>
            <a:pPr algn="ctr"/>
            <a:r>
              <a:rPr lang="en-US" b="1" dirty="0">
                <a:solidFill>
                  <a:schemeClr val="tx2"/>
                </a:solidFill>
              </a:rPr>
              <a:t>Part I : supplemental organizational context on TNCs in a given sector</a:t>
            </a:r>
          </a:p>
        </p:txBody>
      </p:sp>
    </p:spTree>
    <p:extLst>
      <p:ext uri="{BB962C8B-B14F-4D97-AF65-F5344CB8AC3E}">
        <p14:creationId xmlns:p14="http://schemas.microsoft.com/office/powerpoint/2010/main" val="3225116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5C81C73-8CD4-334A-A25A-7B75B5287E5C}"/>
              </a:ext>
            </a:extLst>
          </p:cNvPr>
          <p:cNvSpPr/>
          <p:nvPr/>
        </p:nvSpPr>
        <p:spPr>
          <a:xfrm>
            <a:off x="12687301" y="2204642"/>
            <a:ext cx="5067299" cy="6172305"/>
          </a:xfrm>
          <a:prstGeom prst="rect">
            <a:avLst/>
          </a:prstGeom>
          <a:solidFill>
            <a:schemeClr val="accent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1">
              <a:solidFill>
                <a:schemeClr val="tx1"/>
              </a:solidFill>
            </a:endParaRPr>
          </a:p>
        </p:txBody>
      </p:sp>
      <p:sp>
        <p:nvSpPr>
          <p:cNvPr id="18" name="Rectangle 17">
            <a:extLst>
              <a:ext uri="{FF2B5EF4-FFF2-40B4-BE49-F238E27FC236}">
                <a16:creationId xmlns:a16="http://schemas.microsoft.com/office/drawing/2014/main" id="{B61019EA-C3D5-414F-BBF4-88BEE1C5ED71}"/>
              </a:ext>
            </a:extLst>
          </p:cNvPr>
          <p:cNvSpPr/>
          <p:nvPr/>
        </p:nvSpPr>
        <p:spPr>
          <a:xfrm>
            <a:off x="8534402" y="2204642"/>
            <a:ext cx="4152899" cy="6172305"/>
          </a:xfrm>
          <a:prstGeom prst="rect">
            <a:avLst/>
          </a:prstGeom>
          <a:solidFill>
            <a:schemeClr val="tx2">
              <a:lumMod val="75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1">
              <a:solidFill>
                <a:schemeClr val="tx1"/>
              </a:solidFill>
            </a:endParaRPr>
          </a:p>
        </p:txBody>
      </p:sp>
      <p:sp>
        <p:nvSpPr>
          <p:cNvPr id="19" name="Rectangle 18">
            <a:extLst>
              <a:ext uri="{FF2B5EF4-FFF2-40B4-BE49-F238E27FC236}">
                <a16:creationId xmlns:a16="http://schemas.microsoft.com/office/drawing/2014/main" id="{8F33845B-9F9C-464F-AFD7-2C2F760140AD}"/>
              </a:ext>
            </a:extLst>
          </p:cNvPr>
          <p:cNvSpPr/>
          <p:nvPr/>
        </p:nvSpPr>
        <p:spPr>
          <a:xfrm>
            <a:off x="457200" y="2204642"/>
            <a:ext cx="8077200" cy="6172305"/>
          </a:xfrm>
          <a:prstGeom prst="rect">
            <a:avLst/>
          </a:prstGeom>
          <a:solidFill>
            <a:schemeClr val="tx2">
              <a:lumMod val="90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1">
              <a:solidFill>
                <a:schemeClr val="tx1"/>
              </a:solidFill>
            </a:endParaRPr>
          </a:p>
        </p:txBody>
      </p:sp>
      <p:sp>
        <p:nvSpPr>
          <p:cNvPr id="20" name="TextBox 19">
            <a:extLst>
              <a:ext uri="{FF2B5EF4-FFF2-40B4-BE49-F238E27FC236}">
                <a16:creationId xmlns:a16="http://schemas.microsoft.com/office/drawing/2014/main" id="{AB326E83-4C3F-D849-A9DB-C9A3C75FC6EA}"/>
              </a:ext>
            </a:extLst>
          </p:cNvPr>
          <p:cNvSpPr txBox="1"/>
          <p:nvPr/>
        </p:nvSpPr>
        <p:spPr>
          <a:xfrm>
            <a:off x="457200" y="390804"/>
            <a:ext cx="17297400" cy="1477456"/>
          </a:xfrm>
          <a:prstGeom prst="rect">
            <a:avLst/>
          </a:prstGeom>
          <a:noFill/>
        </p:spPr>
        <p:txBody>
          <a:bodyPr wrap="square" rtlCol="0">
            <a:spAutoFit/>
          </a:bodyPr>
          <a:lstStyle/>
          <a:p>
            <a:pPr algn="ctr"/>
            <a:r>
              <a:rPr lang="en-US" sz="4001" b="1" spc="300" dirty="0"/>
              <a:t>A QUICK HISTORY:</a:t>
            </a:r>
          </a:p>
          <a:p>
            <a:pPr algn="ctr"/>
            <a:r>
              <a:rPr lang="en-US" sz="5000" b="1" dirty="0"/>
              <a:t>TNCs and </a:t>
            </a:r>
            <a:r>
              <a:rPr lang="en-US" sz="5000" b="1" dirty="0" err="1"/>
              <a:t>multistakeholderism</a:t>
            </a:r>
            <a:r>
              <a:rPr lang="en-US" sz="5000" b="1" dirty="0"/>
              <a:t> in [the global health arena]  </a:t>
            </a:r>
          </a:p>
        </p:txBody>
      </p:sp>
      <p:sp>
        <p:nvSpPr>
          <p:cNvPr id="27" name="Rectangle 26">
            <a:extLst>
              <a:ext uri="{FF2B5EF4-FFF2-40B4-BE49-F238E27FC236}">
                <a16:creationId xmlns:a16="http://schemas.microsoft.com/office/drawing/2014/main" id="{36386D88-35B9-2B4E-A717-86E3E2E05614}"/>
              </a:ext>
            </a:extLst>
          </p:cNvPr>
          <p:cNvSpPr/>
          <p:nvPr/>
        </p:nvSpPr>
        <p:spPr>
          <a:xfrm>
            <a:off x="304800" y="8906852"/>
            <a:ext cx="3810000" cy="369332"/>
          </a:xfrm>
          <a:prstGeom prst="rect">
            <a:avLst/>
          </a:prstGeom>
        </p:spPr>
        <p:txBody>
          <a:bodyPr wrap="square">
            <a:spAutoFit/>
          </a:bodyPr>
          <a:lstStyle/>
          <a:p>
            <a:r>
              <a:rPr lang="en-US" sz="1800" b="1" dirty="0">
                <a:latin typeface="Roboto Condensed" charset="0"/>
                <a:ea typeface="Roboto Condensed" charset="0"/>
                <a:cs typeface="Roboto Condensed" charset="0"/>
              </a:rPr>
              <a:t>End of WWII</a:t>
            </a:r>
          </a:p>
        </p:txBody>
      </p:sp>
      <p:sp>
        <p:nvSpPr>
          <p:cNvPr id="28" name="Rectangle 27">
            <a:extLst>
              <a:ext uri="{FF2B5EF4-FFF2-40B4-BE49-F238E27FC236}">
                <a16:creationId xmlns:a16="http://schemas.microsoft.com/office/drawing/2014/main" id="{0BEE1086-3C27-2E4A-B81F-09B29356CC51}"/>
              </a:ext>
            </a:extLst>
          </p:cNvPr>
          <p:cNvSpPr/>
          <p:nvPr/>
        </p:nvSpPr>
        <p:spPr>
          <a:xfrm>
            <a:off x="1828801" y="4256365"/>
            <a:ext cx="5715908" cy="461665"/>
          </a:xfrm>
          <a:prstGeom prst="rect">
            <a:avLst/>
          </a:prstGeom>
        </p:spPr>
        <p:txBody>
          <a:bodyPr wrap="square">
            <a:spAutoFit/>
          </a:bodyPr>
          <a:lstStyle/>
          <a:p>
            <a:endParaRPr lang="en-US" sz="2400" dirty="0"/>
          </a:p>
        </p:txBody>
      </p:sp>
      <p:sp>
        <p:nvSpPr>
          <p:cNvPr id="29" name="Rectangle 28">
            <a:extLst>
              <a:ext uri="{FF2B5EF4-FFF2-40B4-BE49-F238E27FC236}">
                <a16:creationId xmlns:a16="http://schemas.microsoft.com/office/drawing/2014/main" id="{032EA169-B16A-3248-9278-10627C704E4D}"/>
              </a:ext>
            </a:extLst>
          </p:cNvPr>
          <p:cNvSpPr/>
          <p:nvPr/>
        </p:nvSpPr>
        <p:spPr>
          <a:xfrm>
            <a:off x="8792635" y="2753498"/>
            <a:ext cx="3894668" cy="461665"/>
          </a:xfrm>
          <a:prstGeom prst="rect">
            <a:avLst/>
          </a:prstGeom>
        </p:spPr>
        <p:txBody>
          <a:bodyPr wrap="square">
            <a:spAutoFit/>
          </a:bodyPr>
          <a:lstStyle/>
          <a:p>
            <a:pPr>
              <a:spcBef>
                <a:spcPts val="600"/>
              </a:spcBef>
              <a:spcAft>
                <a:spcPts val="600"/>
              </a:spcAft>
            </a:pPr>
            <a:endParaRPr lang="en-US" sz="2400" dirty="0"/>
          </a:p>
        </p:txBody>
      </p:sp>
      <p:sp>
        <p:nvSpPr>
          <p:cNvPr id="30" name="Rectangle 29">
            <a:extLst>
              <a:ext uri="{FF2B5EF4-FFF2-40B4-BE49-F238E27FC236}">
                <a16:creationId xmlns:a16="http://schemas.microsoft.com/office/drawing/2014/main" id="{5928CD1F-83A4-D748-AC09-15AAEACAC320}"/>
              </a:ext>
            </a:extLst>
          </p:cNvPr>
          <p:cNvSpPr/>
          <p:nvPr/>
        </p:nvSpPr>
        <p:spPr>
          <a:xfrm>
            <a:off x="13258800" y="2732870"/>
            <a:ext cx="4215435" cy="461665"/>
          </a:xfrm>
          <a:prstGeom prst="rect">
            <a:avLst/>
          </a:prstGeom>
        </p:spPr>
        <p:txBody>
          <a:bodyPr wrap="square">
            <a:spAutoFit/>
          </a:bodyPr>
          <a:lstStyle/>
          <a:p>
            <a:pPr defTabSz="914445">
              <a:spcBef>
                <a:spcPts val="600"/>
              </a:spcBef>
              <a:spcAft>
                <a:spcPts val="600"/>
              </a:spcAft>
              <a:defRPr/>
            </a:pPr>
            <a:endParaRPr lang="en-US" sz="2400" dirty="0"/>
          </a:p>
        </p:txBody>
      </p:sp>
      <p:cxnSp>
        <p:nvCxnSpPr>
          <p:cNvPr id="33" name="Straight Connector 32">
            <a:extLst>
              <a:ext uri="{FF2B5EF4-FFF2-40B4-BE49-F238E27FC236}">
                <a16:creationId xmlns:a16="http://schemas.microsoft.com/office/drawing/2014/main" id="{3CD2F101-32A5-424C-89B4-7973DA0E20A9}"/>
              </a:ext>
            </a:extLst>
          </p:cNvPr>
          <p:cNvCxnSpPr/>
          <p:nvPr/>
        </p:nvCxnSpPr>
        <p:spPr>
          <a:xfrm>
            <a:off x="457201" y="8392298"/>
            <a:ext cx="17297399" cy="0"/>
          </a:xfrm>
          <a:prstGeom prst="line">
            <a:avLst/>
          </a:prstGeom>
          <a:ln w="76200" cap="sq">
            <a:solidFill>
              <a:schemeClr val="tx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7D30FB0-AA79-C643-B61B-7D19FB996E02}"/>
              </a:ext>
            </a:extLst>
          </p:cNvPr>
          <p:cNvCxnSpPr/>
          <p:nvPr/>
        </p:nvCxnSpPr>
        <p:spPr>
          <a:xfrm>
            <a:off x="457200" y="8049398"/>
            <a:ext cx="0" cy="685800"/>
          </a:xfrm>
          <a:prstGeom prst="line">
            <a:avLst/>
          </a:prstGeom>
          <a:ln w="76200" cap="sq">
            <a:solidFill>
              <a:schemeClr val="tx1"/>
            </a:solidFill>
            <a:bevel/>
            <a:headEnd type="none"/>
            <a:tailEnd type="non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872BA10-F5BF-A447-8746-4874ECEC9A18}"/>
              </a:ext>
            </a:extLst>
          </p:cNvPr>
          <p:cNvSpPr/>
          <p:nvPr/>
        </p:nvSpPr>
        <p:spPr>
          <a:xfrm>
            <a:off x="6305792" y="8901416"/>
            <a:ext cx="4129604" cy="369332"/>
          </a:xfrm>
          <a:prstGeom prst="rect">
            <a:avLst/>
          </a:prstGeom>
        </p:spPr>
        <p:txBody>
          <a:bodyPr wrap="square">
            <a:spAutoFit/>
          </a:bodyPr>
          <a:lstStyle/>
          <a:p>
            <a:pPr algn="ctr"/>
            <a:r>
              <a:rPr lang="en-US" sz="1800" b="1">
                <a:latin typeface="Roboto Condensed" charset="0"/>
                <a:ea typeface="Roboto Condensed" charset="0"/>
                <a:cs typeface="Roboto Condensed" charset="0"/>
              </a:rPr>
              <a:t>Reagan and </a:t>
            </a:r>
            <a:r>
              <a:rPr lang="en-US" sz="1800" b="1" dirty="0">
                <a:latin typeface="Roboto Condensed" charset="0"/>
                <a:ea typeface="Roboto Condensed" charset="0"/>
                <a:cs typeface="Roboto Condensed" charset="0"/>
              </a:rPr>
              <a:t>Thatcher </a:t>
            </a:r>
          </a:p>
        </p:txBody>
      </p:sp>
      <p:cxnSp>
        <p:nvCxnSpPr>
          <p:cNvPr id="36" name="Straight Connector 35">
            <a:extLst>
              <a:ext uri="{FF2B5EF4-FFF2-40B4-BE49-F238E27FC236}">
                <a16:creationId xmlns:a16="http://schemas.microsoft.com/office/drawing/2014/main" id="{76F159A0-3739-7341-8F0A-D13CD7AAEA07}"/>
              </a:ext>
            </a:extLst>
          </p:cNvPr>
          <p:cNvCxnSpPr/>
          <p:nvPr/>
        </p:nvCxnSpPr>
        <p:spPr>
          <a:xfrm>
            <a:off x="8534400" y="8049398"/>
            <a:ext cx="0" cy="685800"/>
          </a:xfrm>
          <a:prstGeom prst="line">
            <a:avLst/>
          </a:prstGeom>
          <a:ln w="76200" cap="sq">
            <a:solidFill>
              <a:schemeClr val="tx1"/>
            </a:solidFill>
            <a:bevel/>
            <a:headEnd type="none"/>
            <a:tailEnd type="non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E0B6EA62-F335-E249-88F4-2FF23A76530F}"/>
              </a:ext>
            </a:extLst>
          </p:cNvPr>
          <p:cNvSpPr/>
          <p:nvPr/>
        </p:nvSpPr>
        <p:spPr>
          <a:xfrm>
            <a:off x="10058400" y="8916769"/>
            <a:ext cx="5257800" cy="646331"/>
          </a:xfrm>
          <a:prstGeom prst="rect">
            <a:avLst/>
          </a:prstGeom>
        </p:spPr>
        <p:txBody>
          <a:bodyPr wrap="square">
            <a:spAutoFit/>
          </a:bodyPr>
          <a:lstStyle/>
          <a:p>
            <a:pPr algn="ctr"/>
            <a:r>
              <a:rPr lang="en-US" sz="1800" b="1" dirty="0">
                <a:latin typeface="Roboto Condensed" charset="0"/>
                <a:ea typeface="Roboto Condensed" charset="0"/>
                <a:cs typeface="Roboto Condensed" charset="0"/>
              </a:rPr>
              <a:t>Rio Conference (1992) </a:t>
            </a:r>
            <a:br>
              <a:rPr lang="en-US" sz="1800" b="1" dirty="0">
                <a:latin typeface="Roboto Condensed" charset="0"/>
                <a:ea typeface="Roboto Condensed" charset="0"/>
                <a:cs typeface="Roboto Condensed" charset="0"/>
              </a:rPr>
            </a:br>
            <a:r>
              <a:rPr lang="en-US" sz="1800" b="1" dirty="0">
                <a:latin typeface="Roboto Condensed" charset="0"/>
                <a:ea typeface="Roboto Condensed" charset="0"/>
                <a:cs typeface="Roboto Condensed" charset="0"/>
              </a:rPr>
              <a:t>and Global Compact (1998)</a:t>
            </a:r>
          </a:p>
        </p:txBody>
      </p:sp>
      <p:cxnSp>
        <p:nvCxnSpPr>
          <p:cNvPr id="38" name="Straight Connector 37">
            <a:extLst>
              <a:ext uri="{FF2B5EF4-FFF2-40B4-BE49-F238E27FC236}">
                <a16:creationId xmlns:a16="http://schemas.microsoft.com/office/drawing/2014/main" id="{FBE10D7D-7474-234A-816A-FB977979CC6B}"/>
              </a:ext>
            </a:extLst>
          </p:cNvPr>
          <p:cNvCxnSpPr/>
          <p:nvPr/>
        </p:nvCxnSpPr>
        <p:spPr>
          <a:xfrm>
            <a:off x="12687300" y="8049398"/>
            <a:ext cx="0" cy="685800"/>
          </a:xfrm>
          <a:prstGeom prst="line">
            <a:avLst/>
          </a:prstGeom>
          <a:ln w="76200" cap="sq">
            <a:solidFill>
              <a:schemeClr val="tx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7235CAC-D170-C24C-B116-BF696424FDEE}"/>
              </a:ext>
            </a:extLst>
          </p:cNvPr>
          <p:cNvCxnSpPr/>
          <p:nvPr/>
        </p:nvCxnSpPr>
        <p:spPr>
          <a:xfrm>
            <a:off x="17754600" y="8049398"/>
            <a:ext cx="0" cy="685800"/>
          </a:xfrm>
          <a:prstGeom prst="line">
            <a:avLst/>
          </a:prstGeom>
          <a:ln w="76200" cap="sq">
            <a:solidFill>
              <a:schemeClr val="tx1"/>
            </a:solidFill>
            <a:bevel/>
            <a:headEnd type="none"/>
            <a:tailEnd type="none"/>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368111B8-B02F-574C-9F7B-6ECDB6270770}"/>
              </a:ext>
            </a:extLst>
          </p:cNvPr>
          <p:cNvSpPr/>
          <p:nvPr/>
        </p:nvSpPr>
        <p:spPr>
          <a:xfrm>
            <a:off x="14859002" y="8916769"/>
            <a:ext cx="3048000" cy="369332"/>
          </a:xfrm>
          <a:prstGeom prst="rect">
            <a:avLst/>
          </a:prstGeom>
        </p:spPr>
        <p:txBody>
          <a:bodyPr wrap="square">
            <a:spAutoFit/>
          </a:bodyPr>
          <a:lstStyle/>
          <a:p>
            <a:pPr algn="r"/>
            <a:r>
              <a:rPr lang="en-US" sz="1800" b="1" dirty="0">
                <a:latin typeface="Roboto Condensed" charset="0"/>
                <a:ea typeface="Roboto Condensed" charset="0"/>
                <a:cs typeface="Roboto Condensed" charset="0"/>
              </a:rPr>
              <a:t>Current situation</a:t>
            </a:r>
          </a:p>
        </p:txBody>
      </p:sp>
      <p:sp>
        <p:nvSpPr>
          <p:cNvPr id="21" name="TextBox 20">
            <a:extLst>
              <a:ext uri="{FF2B5EF4-FFF2-40B4-BE49-F238E27FC236}">
                <a16:creationId xmlns:a16="http://schemas.microsoft.com/office/drawing/2014/main" id="{DE231B3E-A215-4282-9D0E-6A25B460EDB8}"/>
              </a:ext>
            </a:extLst>
          </p:cNvPr>
          <p:cNvSpPr txBox="1"/>
          <p:nvPr/>
        </p:nvSpPr>
        <p:spPr>
          <a:xfrm>
            <a:off x="304800" y="227296"/>
            <a:ext cx="5029200" cy="923330"/>
          </a:xfrm>
          <a:prstGeom prst="rect">
            <a:avLst/>
          </a:prstGeom>
          <a:noFill/>
        </p:spPr>
        <p:txBody>
          <a:bodyPr wrap="square" rtlCol="0">
            <a:spAutoFit/>
          </a:bodyPr>
          <a:lstStyle/>
          <a:p>
            <a:r>
              <a:rPr lang="en-US" dirty="0">
                <a:solidFill>
                  <a:srgbClr val="C00000"/>
                </a:solidFill>
              </a:rPr>
              <a:t>Part 2 : supplemental historical context for a specific sector </a:t>
            </a:r>
          </a:p>
        </p:txBody>
      </p:sp>
    </p:spTree>
    <p:extLst>
      <p:ext uri="{BB962C8B-B14F-4D97-AF65-F5344CB8AC3E}">
        <p14:creationId xmlns:p14="http://schemas.microsoft.com/office/powerpoint/2010/main" val="574814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5D408B3-F091-1A49-B4B9-4BA4FFB0AE03}"/>
              </a:ext>
            </a:extLst>
          </p:cNvPr>
          <p:cNvSpPr/>
          <p:nvPr/>
        </p:nvSpPr>
        <p:spPr>
          <a:xfrm>
            <a:off x="1374486" y="1418354"/>
            <a:ext cx="15506700" cy="861774"/>
          </a:xfrm>
          <a:prstGeom prst="rect">
            <a:avLst/>
          </a:prstGeom>
          <a:ln>
            <a:noFill/>
          </a:ln>
        </p:spPr>
        <p:txBody>
          <a:bodyPr wrap="square">
            <a:spAutoFit/>
          </a:bodyPr>
          <a:lstStyle/>
          <a:p>
            <a:pPr algn="ctr"/>
            <a:r>
              <a:rPr lang="en-US" sz="5000" b="1" dirty="0"/>
              <a:t>MSs active in [the global health arena]</a:t>
            </a:r>
            <a:endParaRPr lang="en-US" sz="4000" b="1" dirty="0">
              <a:solidFill>
                <a:schemeClr val="accent2"/>
              </a:solidFill>
            </a:endParaRPr>
          </a:p>
        </p:txBody>
      </p:sp>
      <p:cxnSp>
        <p:nvCxnSpPr>
          <p:cNvPr id="9" name="Straight Connector 8">
            <a:extLst>
              <a:ext uri="{FF2B5EF4-FFF2-40B4-BE49-F238E27FC236}">
                <a16:creationId xmlns:a16="http://schemas.microsoft.com/office/drawing/2014/main" id="{A7129301-A7D3-6A49-BA6E-EAA7244FD6E3}"/>
              </a:ext>
            </a:extLst>
          </p:cNvPr>
          <p:cNvCxnSpPr>
            <a:cxnSpLocks/>
          </p:cNvCxnSpPr>
          <p:nvPr/>
        </p:nvCxnSpPr>
        <p:spPr>
          <a:xfrm>
            <a:off x="1390650" y="2628900"/>
            <a:ext cx="15506700" cy="0"/>
          </a:xfrm>
          <a:prstGeom prst="line">
            <a:avLst/>
          </a:prstGeom>
          <a:ln w="50800" cap="sq">
            <a:solidFill>
              <a:schemeClr val="accent6"/>
            </a:solidFill>
            <a:bevel/>
            <a:headEnd type="none"/>
            <a:tailEnd type="none"/>
          </a:ln>
        </p:spPr>
        <p:style>
          <a:lnRef idx="1">
            <a:schemeClr val="accent1"/>
          </a:lnRef>
          <a:fillRef idx="0">
            <a:schemeClr val="accent1"/>
          </a:fillRef>
          <a:effectRef idx="0">
            <a:schemeClr val="accent1"/>
          </a:effectRef>
          <a:fontRef idx="minor">
            <a:schemeClr val="tx1"/>
          </a:fontRef>
        </p:style>
      </p:cxnSp>
      <p:graphicFrame>
        <p:nvGraphicFramePr>
          <p:cNvPr id="11" name="Table 6">
            <a:extLst>
              <a:ext uri="{FF2B5EF4-FFF2-40B4-BE49-F238E27FC236}">
                <a16:creationId xmlns:a16="http://schemas.microsoft.com/office/drawing/2014/main" id="{BA8FCD2D-3856-664E-968E-1FE228C91F23}"/>
              </a:ext>
            </a:extLst>
          </p:cNvPr>
          <p:cNvGraphicFramePr>
            <a:graphicFrameLocks/>
          </p:cNvGraphicFramePr>
          <p:nvPr>
            <p:extLst>
              <p:ext uri="{D42A27DB-BD31-4B8C-83A1-F6EECF244321}">
                <p14:modId xmlns:p14="http://schemas.microsoft.com/office/powerpoint/2010/main" val="4190594845"/>
              </p:ext>
            </p:extLst>
          </p:nvPr>
        </p:nvGraphicFramePr>
        <p:xfrm>
          <a:off x="1390650" y="5185891"/>
          <a:ext cx="15506700" cy="2423160"/>
        </p:xfrm>
        <a:graphic>
          <a:graphicData uri="http://schemas.openxmlformats.org/drawingml/2006/table">
            <a:tbl>
              <a:tblPr firstRow="1" bandRow="1">
                <a:tableStyleId>{073A0DAA-6AF3-43AB-8588-CEC1D06C72B9}</a:tableStyleId>
              </a:tblPr>
              <a:tblGrid>
                <a:gridCol w="5168900">
                  <a:extLst>
                    <a:ext uri="{9D8B030D-6E8A-4147-A177-3AD203B41FA5}">
                      <a16:colId xmlns:a16="http://schemas.microsoft.com/office/drawing/2014/main" val="2300183286"/>
                    </a:ext>
                  </a:extLst>
                </a:gridCol>
                <a:gridCol w="5168900">
                  <a:extLst>
                    <a:ext uri="{9D8B030D-6E8A-4147-A177-3AD203B41FA5}">
                      <a16:colId xmlns:a16="http://schemas.microsoft.com/office/drawing/2014/main" val="3252564238"/>
                    </a:ext>
                  </a:extLst>
                </a:gridCol>
                <a:gridCol w="5168900">
                  <a:extLst>
                    <a:ext uri="{9D8B030D-6E8A-4147-A177-3AD203B41FA5}">
                      <a16:colId xmlns:a16="http://schemas.microsoft.com/office/drawing/2014/main" val="3160332553"/>
                    </a:ext>
                  </a:extLst>
                </a:gridCol>
              </a:tblGrid>
              <a:tr h="370840">
                <a:tc>
                  <a:txBody>
                    <a:bodyPr/>
                    <a:lstStyle/>
                    <a:p>
                      <a:r>
                        <a:rPr lang="en-US" dirty="0">
                          <a:solidFill>
                            <a:srgbClr val="FFFFFF"/>
                          </a:solidFill>
                        </a:rPr>
                        <a:t>Area of governance</a:t>
                      </a:r>
                    </a:p>
                  </a:txBody>
                  <a:tcPr/>
                </a:tc>
                <a:tc>
                  <a:txBody>
                    <a:bodyPr/>
                    <a:lstStyle/>
                    <a:p>
                      <a:r>
                        <a:rPr lang="en-US" dirty="0">
                          <a:solidFill>
                            <a:srgbClr val="FFFFFF"/>
                          </a:solidFill>
                        </a:rPr>
                        <a:t>Example</a:t>
                      </a:r>
                    </a:p>
                  </a:txBody>
                  <a:tcPr/>
                </a:tc>
                <a:tc>
                  <a:txBody>
                    <a:bodyPr/>
                    <a:lstStyle/>
                    <a:p>
                      <a:r>
                        <a:rPr lang="en-US" dirty="0">
                          <a:solidFill>
                            <a:srgbClr val="FFFFFF"/>
                          </a:solidFill>
                        </a:rPr>
                        <a:t>UN or Government that could or should be central</a:t>
                      </a:r>
                    </a:p>
                  </a:txBody>
                  <a:tcPr/>
                </a:tc>
                <a:extLst>
                  <a:ext uri="{0D108BD9-81ED-4DB2-BD59-A6C34878D82A}">
                    <a16:rowId xmlns:a16="http://schemas.microsoft.com/office/drawing/2014/main" val="1971333912"/>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6719100"/>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789712904"/>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92034698"/>
                  </a:ext>
                </a:extLst>
              </a:tr>
            </a:tbl>
          </a:graphicData>
        </a:graphic>
      </p:graphicFrame>
      <p:pic>
        <p:nvPicPr>
          <p:cNvPr id="12" name="Picture 11">
            <a:extLst>
              <a:ext uri="{FF2B5EF4-FFF2-40B4-BE49-F238E27FC236}">
                <a16:creationId xmlns:a16="http://schemas.microsoft.com/office/drawing/2014/main" id="{23727E86-54A7-4743-8B34-F578970E540C}"/>
              </a:ext>
            </a:extLst>
          </p:cNvPr>
          <p:cNvPicPr>
            <a:picLocks noChangeAspect="1"/>
          </p:cNvPicPr>
          <p:nvPr/>
        </p:nvPicPr>
        <p:blipFill>
          <a:blip r:embed="rId2"/>
          <a:stretch>
            <a:fillRect/>
          </a:stretch>
        </p:blipFill>
        <p:spPr>
          <a:xfrm>
            <a:off x="4114800" y="707623"/>
            <a:ext cx="899856" cy="899856"/>
          </a:xfrm>
          <a:prstGeom prst="rect">
            <a:avLst/>
          </a:prstGeom>
        </p:spPr>
      </p:pic>
      <p:sp>
        <p:nvSpPr>
          <p:cNvPr id="6" name="TextBox 5">
            <a:extLst>
              <a:ext uri="{FF2B5EF4-FFF2-40B4-BE49-F238E27FC236}">
                <a16:creationId xmlns:a16="http://schemas.microsoft.com/office/drawing/2014/main" id="{8F89567C-2FC8-4139-9217-2D2EE7D9EBA3}"/>
              </a:ext>
            </a:extLst>
          </p:cNvPr>
          <p:cNvSpPr txBox="1"/>
          <p:nvPr/>
        </p:nvSpPr>
        <p:spPr>
          <a:xfrm>
            <a:off x="304800" y="227296"/>
            <a:ext cx="5029200" cy="923330"/>
          </a:xfrm>
          <a:prstGeom prst="rect">
            <a:avLst/>
          </a:prstGeom>
          <a:noFill/>
        </p:spPr>
        <p:txBody>
          <a:bodyPr wrap="square" rtlCol="0">
            <a:spAutoFit/>
          </a:bodyPr>
          <a:lstStyle/>
          <a:p>
            <a:r>
              <a:rPr lang="en-US" dirty="0">
                <a:solidFill>
                  <a:srgbClr val="C00000"/>
                </a:solidFill>
              </a:rPr>
              <a:t>Part 2 : supplemental information on </a:t>
            </a:r>
            <a:r>
              <a:rPr lang="en-US" dirty="0" err="1">
                <a:solidFill>
                  <a:srgbClr val="C00000"/>
                </a:solidFill>
              </a:rPr>
              <a:t>Msism</a:t>
            </a:r>
            <a:r>
              <a:rPr lang="en-US" dirty="0">
                <a:solidFill>
                  <a:srgbClr val="C00000"/>
                </a:solidFill>
              </a:rPr>
              <a:t> in a specific sector </a:t>
            </a:r>
          </a:p>
        </p:txBody>
      </p:sp>
    </p:spTree>
    <p:extLst>
      <p:ext uri="{BB962C8B-B14F-4D97-AF65-F5344CB8AC3E}">
        <p14:creationId xmlns:p14="http://schemas.microsoft.com/office/powerpoint/2010/main" val="19547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0EF7F8-F0DB-A74C-8837-A8CD009C312D}"/>
              </a:ext>
            </a:extLst>
          </p:cNvPr>
          <p:cNvSpPr/>
          <p:nvPr/>
        </p:nvSpPr>
        <p:spPr>
          <a:xfrm>
            <a:off x="4572000" y="2324100"/>
            <a:ext cx="9144000" cy="1631216"/>
          </a:xfrm>
          <a:prstGeom prst="rect">
            <a:avLst/>
          </a:prstGeom>
        </p:spPr>
        <p:txBody>
          <a:bodyPr>
            <a:spAutoFit/>
          </a:bodyPr>
          <a:lstStyle/>
          <a:p>
            <a:pPr algn="ctr"/>
            <a:r>
              <a:rPr lang="en-US" sz="5000" b="1" spc="300" dirty="0">
                <a:solidFill>
                  <a:schemeClr val="bg1"/>
                </a:solidFill>
              </a:rPr>
              <a:t>other candidate ideas, challenges and/or first steps</a:t>
            </a:r>
          </a:p>
        </p:txBody>
      </p:sp>
      <p:grpSp>
        <p:nvGrpSpPr>
          <p:cNvPr id="8" name="Group 7">
            <a:extLst>
              <a:ext uri="{FF2B5EF4-FFF2-40B4-BE49-F238E27FC236}">
                <a16:creationId xmlns:a16="http://schemas.microsoft.com/office/drawing/2014/main" id="{48F2F857-12D3-1241-AF38-503D4F9AF817}"/>
              </a:ext>
            </a:extLst>
          </p:cNvPr>
          <p:cNvGrpSpPr/>
          <p:nvPr/>
        </p:nvGrpSpPr>
        <p:grpSpPr>
          <a:xfrm>
            <a:off x="1447800" y="1150626"/>
            <a:ext cx="15506700" cy="944874"/>
            <a:chOff x="1390650" y="312426"/>
            <a:chExt cx="15506700" cy="944874"/>
          </a:xfrm>
        </p:grpSpPr>
        <p:sp>
          <p:nvSpPr>
            <p:cNvPr id="9" name="TextBox 8">
              <a:extLst>
                <a:ext uri="{FF2B5EF4-FFF2-40B4-BE49-F238E27FC236}">
                  <a16:creationId xmlns:a16="http://schemas.microsoft.com/office/drawing/2014/main" id="{74796D5F-D234-2E40-9A22-907B309C0664}"/>
                </a:ext>
              </a:extLst>
            </p:cNvPr>
            <p:cNvSpPr txBox="1"/>
            <p:nvPr/>
          </p:nvSpPr>
          <p:spPr>
            <a:xfrm>
              <a:off x="2457450" y="312426"/>
              <a:ext cx="12533148" cy="769441"/>
            </a:xfrm>
            <a:prstGeom prst="rect">
              <a:avLst/>
            </a:prstGeom>
            <a:noFill/>
          </p:spPr>
          <p:txBody>
            <a:bodyPr wrap="square" rtlCol="0">
              <a:spAutoFit/>
            </a:bodyPr>
            <a:lstStyle/>
            <a:p>
              <a:pPr algn="ctr"/>
              <a:r>
                <a:rPr lang="en-US" sz="4400" b="1" dirty="0"/>
                <a:t> Governance Actors in  [health care] </a:t>
              </a:r>
            </a:p>
          </p:txBody>
        </p:sp>
        <p:cxnSp>
          <p:nvCxnSpPr>
            <p:cNvPr id="10" name="Straight Connector 9">
              <a:extLst>
                <a:ext uri="{FF2B5EF4-FFF2-40B4-BE49-F238E27FC236}">
                  <a16:creationId xmlns:a16="http://schemas.microsoft.com/office/drawing/2014/main" id="{B27E8BD0-880D-2E4C-B1B1-BC7556A82176}"/>
                </a:ext>
              </a:extLst>
            </p:cNvPr>
            <p:cNvCxnSpPr>
              <a:cxnSpLocks/>
            </p:cNvCxnSpPr>
            <p:nvPr/>
          </p:nvCxnSpPr>
          <p:spPr>
            <a:xfrm>
              <a:off x="1390650" y="1257300"/>
              <a:ext cx="15506700" cy="0"/>
            </a:xfrm>
            <a:prstGeom prst="line">
              <a:avLst/>
            </a:prstGeom>
            <a:ln w="50800" cap="sq">
              <a:solidFill>
                <a:schemeClr val="accent6"/>
              </a:solidFill>
              <a:bevel/>
              <a:headEnd type="none"/>
              <a:tailEnd type="none"/>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9C42349-7E3A-429B-9988-9EFC8595F11A}"/>
              </a:ext>
            </a:extLst>
          </p:cNvPr>
          <p:cNvSpPr txBox="1"/>
          <p:nvPr/>
        </p:nvSpPr>
        <p:spPr>
          <a:xfrm>
            <a:off x="304800" y="227296"/>
            <a:ext cx="5334000" cy="923330"/>
          </a:xfrm>
          <a:prstGeom prst="rect">
            <a:avLst/>
          </a:prstGeom>
          <a:noFill/>
        </p:spPr>
        <p:txBody>
          <a:bodyPr wrap="square" rtlCol="0">
            <a:spAutoFit/>
          </a:bodyPr>
          <a:lstStyle/>
          <a:p>
            <a:r>
              <a:rPr lang="en-US" dirty="0">
                <a:solidFill>
                  <a:srgbClr val="C00000"/>
                </a:solidFill>
              </a:rPr>
              <a:t>Part 3 : supplemental information on new directions for specific sectors </a:t>
            </a:r>
          </a:p>
        </p:txBody>
      </p:sp>
    </p:spTree>
    <p:extLst>
      <p:ext uri="{BB962C8B-B14F-4D97-AF65-F5344CB8AC3E}">
        <p14:creationId xmlns:p14="http://schemas.microsoft.com/office/powerpoint/2010/main" val="673359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48F2F857-12D3-1241-AF38-503D4F9AF817}"/>
              </a:ext>
            </a:extLst>
          </p:cNvPr>
          <p:cNvGrpSpPr/>
          <p:nvPr/>
        </p:nvGrpSpPr>
        <p:grpSpPr>
          <a:xfrm>
            <a:off x="1447800" y="1174872"/>
            <a:ext cx="15506700" cy="920628"/>
            <a:chOff x="1390650" y="336672"/>
            <a:chExt cx="15506700" cy="920628"/>
          </a:xfrm>
        </p:grpSpPr>
        <p:sp>
          <p:nvSpPr>
            <p:cNvPr id="9" name="TextBox 8">
              <a:extLst>
                <a:ext uri="{FF2B5EF4-FFF2-40B4-BE49-F238E27FC236}">
                  <a16:creationId xmlns:a16="http://schemas.microsoft.com/office/drawing/2014/main" id="{74796D5F-D234-2E40-9A22-907B309C0664}"/>
                </a:ext>
              </a:extLst>
            </p:cNvPr>
            <p:cNvSpPr txBox="1"/>
            <p:nvPr/>
          </p:nvSpPr>
          <p:spPr>
            <a:xfrm>
              <a:off x="2838450" y="336672"/>
              <a:ext cx="11847348" cy="769441"/>
            </a:xfrm>
            <a:prstGeom prst="rect">
              <a:avLst/>
            </a:prstGeom>
            <a:noFill/>
          </p:spPr>
          <p:txBody>
            <a:bodyPr wrap="square" rtlCol="0">
              <a:spAutoFit/>
            </a:bodyPr>
            <a:lstStyle/>
            <a:p>
              <a:pPr algn="ctr"/>
              <a:r>
                <a:rPr lang="en-US" sz="4400" b="1" dirty="0"/>
                <a:t> Global Governance Institutions for [health care] </a:t>
              </a:r>
            </a:p>
          </p:txBody>
        </p:sp>
        <p:cxnSp>
          <p:nvCxnSpPr>
            <p:cNvPr id="10" name="Straight Connector 9">
              <a:extLst>
                <a:ext uri="{FF2B5EF4-FFF2-40B4-BE49-F238E27FC236}">
                  <a16:creationId xmlns:a16="http://schemas.microsoft.com/office/drawing/2014/main" id="{B27E8BD0-880D-2E4C-B1B1-BC7556A82176}"/>
                </a:ext>
              </a:extLst>
            </p:cNvPr>
            <p:cNvCxnSpPr>
              <a:cxnSpLocks/>
            </p:cNvCxnSpPr>
            <p:nvPr/>
          </p:nvCxnSpPr>
          <p:spPr>
            <a:xfrm>
              <a:off x="1390650" y="1257300"/>
              <a:ext cx="15506700" cy="0"/>
            </a:xfrm>
            <a:prstGeom prst="line">
              <a:avLst/>
            </a:prstGeom>
            <a:ln w="50800" cap="sq">
              <a:solidFill>
                <a:schemeClr val="accent6"/>
              </a:solidFill>
              <a:bevel/>
              <a:headEnd type="none"/>
              <a:tailEnd type="none"/>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9C42349-7E3A-429B-9988-9EFC8595F11A}"/>
              </a:ext>
            </a:extLst>
          </p:cNvPr>
          <p:cNvSpPr txBox="1"/>
          <p:nvPr/>
        </p:nvSpPr>
        <p:spPr>
          <a:xfrm>
            <a:off x="304800" y="227296"/>
            <a:ext cx="5334000" cy="923330"/>
          </a:xfrm>
          <a:prstGeom prst="rect">
            <a:avLst/>
          </a:prstGeom>
          <a:noFill/>
        </p:spPr>
        <p:txBody>
          <a:bodyPr wrap="square" rtlCol="0">
            <a:spAutoFit/>
          </a:bodyPr>
          <a:lstStyle/>
          <a:p>
            <a:r>
              <a:rPr lang="en-US" dirty="0">
                <a:solidFill>
                  <a:srgbClr val="C00000"/>
                </a:solidFill>
              </a:rPr>
              <a:t>Part 3 : supplemental information on new directions for specific sectors </a:t>
            </a:r>
          </a:p>
        </p:txBody>
      </p:sp>
      <p:sp>
        <p:nvSpPr>
          <p:cNvPr id="7" name="Rectangle 6">
            <a:extLst>
              <a:ext uri="{FF2B5EF4-FFF2-40B4-BE49-F238E27FC236}">
                <a16:creationId xmlns:a16="http://schemas.microsoft.com/office/drawing/2014/main" id="{1371A711-898F-4F41-83E8-90251A6417C6}"/>
              </a:ext>
            </a:extLst>
          </p:cNvPr>
          <p:cNvSpPr/>
          <p:nvPr/>
        </p:nvSpPr>
        <p:spPr>
          <a:xfrm>
            <a:off x="4247274" y="2705100"/>
            <a:ext cx="9144000" cy="1631216"/>
          </a:xfrm>
          <a:prstGeom prst="rect">
            <a:avLst/>
          </a:prstGeom>
        </p:spPr>
        <p:txBody>
          <a:bodyPr>
            <a:spAutoFit/>
          </a:bodyPr>
          <a:lstStyle/>
          <a:p>
            <a:pPr algn="ctr"/>
            <a:r>
              <a:rPr lang="en-US" sz="5000" b="1" spc="300" dirty="0">
                <a:solidFill>
                  <a:schemeClr val="bg1"/>
                </a:solidFill>
              </a:rPr>
              <a:t>other candidate ideas, challenges and/or first steps</a:t>
            </a:r>
          </a:p>
        </p:txBody>
      </p:sp>
    </p:spTree>
    <p:extLst>
      <p:ext uri="{BB962C8B-B14F-4D97-AF65-F5344CB8AC3E}">
        <p14:creationId xmlns:p14="http://schemas.microsoft.com/office/powerpoint/2010/main" val="1736668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0EF7F8-F0DB-A74C-8837-A8CD009C312D}"/>
              </a:ext>
            </a:extLst>
          </p:cNvPr>
          <p:cNvSpPr/>
          <p:nvPr/>
        </p:nvSpPr>
        <p:spPr>
          <a:xfrm>
            <a:off x="4572000" y="2324100"/>
            <a:ext cx="9144000" cy="1631216"/>
          </a:xfrm>
          <a:prstGeom prst="rect">
            <a:avLst/>
          </a:prstGeom>
        </p:spPr>
        <p:txBody>
          <a:bodyPr>
            <a:spAutoFit/>
          </a:bodyPr>
          <a:lstStyle/>
          <a:p>
            <a:pPr algn="ctr"/>
            <a:r>
              <a:rPr lang="en-US" sz="5000" b="1" spc="300" dirty="0">
                <a:solidFill>
                  <a:schemeClr val="bg1"/>
                </a:solidFill>
              </a:rPr>
              <a:t>Other Candidates / Challenges/ First Steps</a:t>
            </a:r>
          </a:p>
        </p:txBody>
      </p:sp>
      <p:grpSp>
        <p:nvGrpSpPr>
          <p:cNvPr id="8" name="Group 7">
            <a:extLst>
              <a:ext uri="{FF2B5EF4-FFF2-40B4-BE49-F238E27FC236}">
                <a16:creationId xmlns:a16="http://schemas.microsoft.com/office/drawing/2014/main" id="{48F2F857-12D3-1241-AF38-503D4F9AF817}"/>
              </a:ext>
            </a:extLst>
          </p:cNvPr>
          <p:cNvGrpSpPr/>
          <p:nvPr/>
        </p:nvGrpSpPr>
        <p:grpSpPr>
          <a:xfrm>
            <a:off x="1447800" y="1104900"/>
            <a:ext cx="15506700" cy="990600"/>
            <a:chOff x="1390650" y="266700"/>
            <a:chExt cx="15506700" cy="990600"/>
          </a:xfrm>
        </p:grpSpPr>
        <p:sp>
          <p:nvSpPr>
            <p:cNvPr id="9" name="TextBox 8">
              <a:extLst>
                <a:ext uri="{FF2B5EF4-FFF2-40B4-BE49-F238E27FC236}">
                  <a16:creationId xmlns:a16="http://schemas.microsoft.com/office/drawing/2014/main" id="{74796D5F-D234-2E40-9A22-907B309C0664}"/>
                </a:ext>
              </a:extLst>
            </p:cNvPr>
            <p:cNvSpPr txBox="1"/>
            <p:nvPr/>
          </p:nvSpPr>
          <p:spPr>
            <a:xfrm>
              <a:off x="4097502" y="266700"/>
              <a:ext cx="10092996" cy="769441"/>
            </a:xfrm>
            <a:prstGeom prst="rect">
              <a:avLst/>
            </a:prstGeom>
            <a:noFill/>
          </p:spPr>
          <p:txBody>
            <a:bodyPr wrap="square" rtlCol="0">
              <a:spAutoFit/>
            </a:bodyPr>
            <a:lstStyle/>
            <a:p>
              <a:pPr algn="ctr"/>
              <a:r>
                <a:rPr lang="en-US" sz="4400" b="1" dirty="0"/>
                <a:t> Global Narrative for  [health care] </a:t>
              </a:r>
            </a:p>
          </p:txBody>
        </p:sp>
        <p:cxnSp>
          <p:nvCxnSpPr>
            <p:cNvPr id="10" name="Straight Connector 9">
              <a:extLst>
                <a:ext uri="{FF2B5EF4-FFF2-40B4-BE49-F238E27FC236}">
                  <a16:creationId xmlns:a16="http://schemas.microsoft.com/office/drawing/2014/main" id="{B27E8BD0-880D-2E4C-B1B1-BC7556A82176}"/>
                </a:ext>
              </a:extLst>
            </p:cNvPr>
            <p:cNvCxnSpPr>
              <a:cxnSpLocks/>
            </p:cNvCxnSpPr>
            <p:nvPr/>
          </p:nvCxnSpPr>
          <p:spPr>
            <a:xfrm>
              <a:off x="1390650" y="1257300"/>
              <a:ext cx="15506700" cy="0"/>
            </a:xfrm>
            <a:prstGeom prst="line">
              <a:avLst/>
            </a:prstGeom>
            <a:ln w="50800" cap="sq">
              <a:solidFill>
                <a:schemeClr val="accent6"/>
              </a:solidFill>
              <a:bevel/>
              <a:headEnd type="none"/>
              <a:tailEnd type="none"/>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9C42349-7E3A-429B-9988-9EFC8595F11A}"/>
              </a:ext>
            </a:extLst>
          </p:cNvPr>
          <p:cNvSpPr txBox="1"/>
          <p:nvPr/>
        </p:nvSpPr>
        <p:spPr>
          <a:xfrm>
            <a:off x="304800" y="227296"/>
            <a:ext cx="5334000" cy="923330"/>
          </a:xfrm>
          <a:prstGeom prst="rect">
            <a:avLst/>
          </a:prstGeom>
          <a:noFill/>
        </p:spPr>
        <p:txBody>
          <a:bodyPr wrap="square" rtlCol="0">
            <a:spAutoFit/>
          </a:bodyPr>
          <a:lstStyle/>
          <a:p>
            <a:r>
              <a:rPr lang="en-US" dirty="0">
                <a:solidFill>
                  <a:srgbClr val="C00000"/>
                </a:solidFill>
              </a:rPr>
              <a:t>Part 3 : supplemental information on new directions for specific sectors </a:t>
            </a:r>
          </a:p>
        </p:txBody>
      </p:sp>
    </p:spTree>
    <p:extLst>
      <p:ext uri="{BB962C8B-B14F-4D97-AF65-F5344CB8AC3E}">
        <p14:creationId xmlns:p14="http://schemas.microsoft.com/office/powerpoint/2010/main" val="644752780"/>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MAGE SLIDES">
  <a:themeElements>
    <a:clrScheme name="Custom 13">
      <a:dk1>
        <a:srgbClr val="0A091B"/>
      </a:dk1>
      <a:lt1>
        <a:srgbClr val="F2F2F5"/>
      </a:lt1>
      <a:dk2>
        <a:srgbClr val="858591"/>
      </a:dk2>
      <a:lt2>
        <a:srgbClr val="FFFFFF"/>
      </a:lt2>
      <a:accent1>
        <a:srgbClr val="FF7F50"/>
      </a:accent1>
      <a:accent2>
        <a:srgbClr val="C0C0C8"/>
      </a:accent2>
      <a:accent3>
        <a:srgbClr val="9B9696"/>
      </a:accent3>
      <a:accent4>
        <a:srgbClr val="2AC2E0"/>
      </a:accent4>
      <a:accent5>
        <a:srgbClr val="FF9F00"/>
      </a:accent5>
      <a:accent6>
        <a:srgbClr val="C80000"/>
      </a:accent6>
      <a:hlink>
        <a:srgbClr val="FB4300"/>
      </a:hlink>
      <a:folHlink>
        <a:srgbClr val="FFB295"/>
      </a:folHlink>
    </a:clrScheme>
    <a:fontScheme name="Simplicity - Roboto">
      <a:majorFont>
        <a:latin typeface="Roboto Condensed"/>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0">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8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cap="sq">
          <a:solidFill>
            <a:schemeClr val="accent2"/>
          </a:solidFill>
          <a:beve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a:solidFill>
              <a:schemeClr val="tx2"/>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ORTFOLIO">
  <a:themeElements>
    <a:clrScheme name="SIMPLICITY - Just Coral">
      <a:dk1>
        <a:srgbClr val="0A091B"/>
      </a:dk1>
      <a:lt1>
        <a:srgbClr val="F2F2F5"/>
      </a:lt1>
      <a:dk2>
        <a:srgbClr val="858591"/>
      </a:dk2>
      <a:lt2>
        <a:srgbClr val="FFFFFF"/>
      </a:lt2>
      <a:accent1>
        <a:srgbClr val="FF7F50"/>
      </a:accent1>
      <a:accent2>
        <a:srgbClr val="C0C0C8"/>
      </a:accent2>
      <a:accent3>
        <a:srgbClr val="FF7F50"/>
      </a:accent3>
      <a:accent4>
        <a:srgbClr val="FF7F50"/>
      </a:accent4>
      <a:accent5>
        <a:srgbClr val="FF7F50"/>
      </a:accent5>
      <a:accent6>
        <a:srgbClr val="FF7F50"/>
      </a:accent6>
      <a:hlink>
        <a:srgbClr val="FB4300"/>
      </a:hlink>
      <a:folHlink>
        <a:srgbClr val="FFB295"/>
      </a:folHlink>
    </a:clrScheme>
    <a:fontScheme name="Simplicity - Roboto">
      <a:majorFont>
        <a:latin typeface="Roboto Condensed"/>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0">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8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cap="sq">
          <a:solidFill>
            <a:schemeClr val="accent2"/>
          </a:solidFill>
          <a:beve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a:solidFill>
              <a:schemeClr val="tx2"/>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elestial">
  <a:themeElements>
    <a:clrScheme name="Custom 21">
      <a:dk1>
        <a:srgbClr val="000000"/>
      </a:dk1>
      <a:lt1>
        <a:srgbClr val="000000"/>
      </a:lt1>
      <a:dk2>
        <a:srgbClr val="18276C"/>
      </a:dk2>
      <a:lt2>
        <a:srgbClr val="F0F0F0"/>
      </a:lt2>
      <a:accent1>
        <a:srgbClr val="FF7E50"/>
      </a:accent1>
      <a:accent2>
        <a:srgbClr val="00A3E1"/>
      </a:accent2>
      <a:accent3>
        <a:srgbClr val="46B298"/>
      </a:accent3>
      <a:accent4>
        <a:srgbClr val="90BA4C"/>
      </a:accent4>
      <a:accent5>
        <a:srgbClr val="9171C5"/>
      </a:accent5>
      <a:accent6>
        <a:srgbClr val="FF7E50"/>
      </a:accent6>
      <a:hlink>
        <a:srgbClr val="C573D2"/>
      </a:hlink>
      <a:folHlink>
        <a:srgbClr val="CCAEE8"/>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16261</TotalTime>
  <Words>672</Words>
  <Application>Microsoft Office PowerPoint</Application>
  <PresentationFormat>Custom</PresentationFormat>
  <Paragraphs>56</Paragraphs>
  <Slides>11</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Roboto</vt:lpstr>
      <vt:lpstr>Roboto Condensed</vt:lpstr>
      <vt:lpstr>IMAGE SLIDES</vt:lpstr>
      <vt:lpstr>PORTFOLIO</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Палотенце</dc:creator>
  <cp:lastModifiedBy> </cp:lastModifiedBy>
  <cp:revision>1308</cp:revision>
  <cp:lastPrinted>2021-01-12T20:12:04Z</cp:lastPrinted>
  <dcterms:created xsi:type="dcterms:W3CDTF">2015-01-20T11:47:48Z</dcterms:created>
  <dcterms:modified xsi:type="dcterms:W3CDTF">2021-01-21T15:20:46Z</dcterms:modified>
</cp:coreProperties>
</file>